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4"/>
  </p:notesMasterIdLst>
  <p:sldIdLst>
    <p:sldId id="256" r:id="rId2"/>
    <p:sldId id="261" r:id="rId3"/>
    <p:sldId id="284" r:id="rId4"/>
    <p:sldId id="285" r:id="rId5"/>
    <p:sldId id="286" r:id="rId6"/>
    <p:sldId id="287" r:id="rId7"/>
    <p:sldId id="288" r:id="rId8"/>
    <p:sldId id="289" r:id="rId9"/>
    <p:sldId id="290" r:id="rId10"/>
    <p:sldId id="291" r:id="rId11"/>
    <p:sldId id="292" r:id="rId12"/>
    <p:sldId id="279" r:id="rId13"/>
  </p:sldIdLst>
  <p:sldSz cx="9144000" cy="5143500" type="screen16x9"/>
  <p:notesSz cx="6858000" cy="9144000"/>
  <p:embeddedFontLst>
    <p:embeddedFont>
      <p:font typeface="Nixie One" panose="020B0604020202020204" charset="0"/>
      <p:regular r:id="rId15"/>
    </p:embeddedFont>
    <p:embeddedFont>
      <p:font typeface="Inconsolata" panose="020B0604020202020204" charset="0"/>
      <p:regular r:id="rId16"/>
      <p:bold r:id="rId17"/>
    </p:embeddedFont>
    <p:embeddedFont>
      <p:font typeface="Century Gothic" panose="020B0502020202020204" pitchFamily="34" charset="0"/>
      <p:regular r:id="rId18"/>
      <p:bold r:id="rId19"/>
      <p:italic r:id="rId20"/>
      <p:boldItalic r:id="rId21"/>
    </p:embeddedFont>
    <p:embeddedFont>
      <p:font typeface="MV Boli" panose="02000500030200090000" pitchFamily="2" charset="0"/>
      <p:regular r:id="rId22"/>
    </p:embeddedFont>
    <p:embeddedFont>
      <p:font typeface="Arial Narrow" panose="020B060602020203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Титульный слайд" id="{DC0E586B-201C-4CA6-BB61-95FC9B2EB6E4}">
          <p14:sldIdLst>
            <p14:sldId id="256"/>
          </p14:sldIdLst>
        </p14:section>
        <p14:section name="Общие сведения" id="{90AFBDB1-BED5-4C52-B279-20BC8846F208}">
          <p14:sldIdLst>
            <p14:sldId id="261"/>
          </p14:sldIdLst>
        </p14:section>
        <p14:section name="Core Design и Лара Крофт" id="{65EDFD17-6B36-45A7-B223-CB26AECAEA5E}">
          <p14:sldIdLst>
            <p14:sldId id="284"/>
            <p14:sldId id="285"/>
            <p14:sldId id="286"/>
            <p14:sldId id="287"/>
          </p14:sldIdLst>
        </p14:section>
        <p14:section name="Galleon" id="{8EF1E881-A44B-431C-9A21-3AB38F016FAB}">
          <p14:sldIdLst>
            <p14:sldId id="288"/>
          </p14:sldIdLst>
        </p14:section>
        <p14:section name="Crystal Dynamics и перезапуск" id="{D2A2292E-3198-42F3-9760-290AE9E1B257}">
          <p14:sldIdLst>
            <p14:sldId id="289"/>
            <p14:sldId id="290"/>
          </p14:sldIdLst>
        </p14:section>
        <p14:section name="После CD: три проекта" id="{42E43705-1040-4BB5-97BC-986F5A76D4A1}">
          <p14:sldIdLst>
            <p14:sldId id="291"/>
            <p14:sldId id="292"/>
          </p14:sldIdLst>
        </p14:section>
        <p14:section name="Заключительный слайд" id="{1E9D6735-115B-4685-9269-4A4A1F5AC728}">
          <p14:sldIdLst>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D50253-CC29-45AE-8616-DD56A89D6554}">
  <a:tblStyle styleId="{52D50253-CC29-45AE-8616-DD56A89D655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4" autoAdjust="0"/>
    <p:restoredTop sz="89419" autoAdjust="0"/>
  </p:normalViewPr>
  <p:slideViewPr>
    <p:cSldViewPr snapToGrid="0">
      <p:cViewPr varScale="1">
        <p:scale>
          <a:sx n="79" d="100"/>
          <a:sy n="79" d="100"/>
        </p:scale>
        <p:origin x="90" y="98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aseline="0" dirty="0" err="1" smtClean="0"/>
              <a:t>Experiental</a:t>
            </a:r>
            <a:r>
              <a:rPr lang="en-US" baseline="0" dirty="0" smtClean="0"/>
              <a:t> Game Design = </a:t>
            </a:r>
            <a:r>
              <a:rPr lang="ru-RU" baseline="0" dirty="0" smtClean="0"/>
              <a:t>эмпирический, основанный на опыте и наблюдениях.</a:t>
            </a:r>
          </a:p>
          <a:p>
            <a:pPr marL="0" lvl="0" indent="0" algn="l" rtl="0">
              <a:spcBef>
                <a:spcPts val="0"/>
              </a:spcBef>
              <a:spcAft>
                <a:spcPts val="0"/>
              </a:spcAft>
              <a:buNone/>
            </a:pPr>
            <a:endParaRPr lang="ru-RU" baseline="0" dirty="0" smtClean="0"/>
          </a:p>
          <a:p>
            <a:pPr marL="0" lvl="0" indent="0" algn="l" rtl="0">
              <a:spcBef>
                <a:spcPts val="0"/>
              </a:spcBef>
              <a:spcAft>
                <a:spcPts val="0"/>
              </a:spcAft>
              <a:buNone/>
            </a:pPr>
            <a:r>
              <a:rPr lang="ru-RU" baseline="0" dirty="0" smtClean="0"/>
              <a:t>Про текущий статус – можно еще добавить, что Тоби не был в </a:t>
            </a:r>
            <a:r>
              <a:rPr lang="ru-RU" baseline="0" dirty="0" err="1" smtClean="0"/>
              <a:t>Твиттере</a:t>
            </a:r>
            <a:r>
              <a:rPr lang="ru-RU" baseline="0" dirty="0" smtClean="0"/>
              <a:t> аж с 2015.</a:t>
            </a:r>
            <a:endParaRPr lang="en-US"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ru-RU" dirty="0" smtClean="0"/>
              <a:t>Цитата</a:t>
            </a:r>
            <a:r>
              <a:rPr lang="ru-RU" baseline="0" dirty="0" smtClean="0"/>
              <a:t> про команду – это слова Тоби о комплектовании коллектива для работы над </a:t>
            </a:r>
            <a:r>
              <a:rPr lang="en-US" baseline="0" dirty="0" smtClean="0"/>
              <a:t>Galleon</a:t>
            </a:r>
            <a:r>
              <a:rPr lang="ru-RU" baseline="0" dirty="0" smtClean="0"/>
              <a:t>. Они тогда набрали 7 человек в команду и это, по его словам, далось им очень нелегко.</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Spark Unlimited – </a:t>
            </a:r>
            <a:r>
              <a:rPr lang="ru-RU" baseline="0" dirty="0" smtClean="0"/>
              <a:t>это компания, также подарившая нам следующие проекты (в скобках указаны оценки с </a:t>
            </a:r>
            <a:r>
              <a:rPr lang="en-US" i="1" baseline="0" dirty="0" err="1" smtClean="0"/>
              <a:t>Metacritic</a:t>
            </a:r>
            <a:r>
              <a:rPr lang="en-US" baseline="0" dirty="0" smtClean="0"/>
              <a:t>)</a:t>
            </a:r>
            <a:r>
              <a:rPr lang="ru-RU" baseline="0" dirty="0" smtClean="0"/>
              <a:t>:</a:t>
            </a:r>
          </a:p>
          <a:p>
            <a:pPr marL="171450" lvl="0" indent="-171450" algn="l" rtl="0">
              <a:spcBef>
                <a:spcPts val="0"/>
              </a:spcBef>
              <a:spcAft>
                <a:spcPts val="0"/>
              </a:spcAft>
            </a:pPr>
            <a:r>
              <a:rPr lang="en-US" baseline="0" dirty="0" smtClean="0"/>
              <a:t>Lost</a:t>
            </a:r>
            <a:r>
              <a:rPr lang="ru-RU" baseline="0" dirty="0" smtClean="0"/>
              <a:t> </a:t>
            </a:r>
            <a:r>
              <a:rPr lang="en-US" baseline="0" dirty="0" smtClean="0"/>
              <a:t>Planet 3 (</a:t>
            </a:r>
            <a:r>
              <a:rPr lang="en-US" i="1" baseline="0" dirty="0" smtClean="0"/>
              <a:t>58%</a:t>
            </a:r>
            <a:r>
              <a:rPr lang="en-US" baseline="0" dirty="0" smtClean="0"/>
              <a:t>) - 2013</a:t>
            </a:r>
            <a:endParaRPr lang="ru-RU" baseline="0" dirty="0" smtClean="0"/>
          </a:p>
          <a:p>
            <a:pPr marL="171450" lvl="0" indent="-171450" algn="l" rtl="0">
              <a:spcBef>
                <a:spcPts val="0"/>
              </a:spcBef>
              <a:spcAft>
                <a:spcPts val="0"/>
              </a:spcAft>
            </a:pPr>
            <a:r>
              <a:rPr lang="en-US" baseline="0" dirty="0" smtClean="0"/>
              <a:t>Legendary (47%) – 2008</a:t>
            </a:r>
          </a:p>
          <a:p>
            <a:pPr marL="171450" lvl="0" indent="-171450" algn="l" rtl="0">
              <a:spcBef>
                <a:spcPts val="0"/>
              </a:spcBef>
              <a:spcAft>
                <a:spcPts val="0"/>
              </a:spcAft>
            </a:pPr>
            <a:r>
              <a:rPr lang="en-US" baseline="0" dirty="0" smtClean="0"/>
              <a:t>Turning Point: Fall of Liberty (42%) – 2008</a:t>
            </a:r>
          </a:p>
          <a:p>
            <a:pPr marL="171450" lvl="0" indent="-171450" algn="l" rtl="0">
              <a:spcBef>
                <a:spcPts val="0"/>
              </a:spcBef>
              <a:spcAft>
                <a:spcPts val="0"/>
              </a:spcAft>
            </a:pPr>
            <a:r>
              <a:rPr lang="en-US" baseline="0" dirty="0" smtClean="0"/>
              <a:t>Call of Duty: Finest Hour (73%) – 2004</a:t>
            </a:r>
            <a:endParaRPr lang="ru-RU" baseline="0" dirty="0" smtClean="0"/>
          </a:p>
        </p:txBody>
      </p:sp>
    </p:spTree>
    <p:extLst>
      <p:ext uri="{BB962C8B-B14F-4D97-AF65-F5344CB8AC3E}">
        <p14:creationId xmlns:p14="http://schemas.microsoft.com/office/powerpoint/2010/main" val="1022073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Можно добавить про ответ</a:t>
            </a:r>
            <a:r>
              <a:rPr lang="ru-RU" baseline="0" dirty="0" smtClean="0"/>
              <a:t> Тоби на вопрос о том, кто лучше сыграет в фильме по </a:t>
            </a:r>
            <a:r>
              <a:rPr lang="en-US" baseline="0" dirty="0" smtClean="0"/>
              <a:t>Tomb Raider</a:t>
            </a:r>
            <a:r>
              <a:rPr lang="ru-RU" baseline="0" dirty="0" smtClean="0"/>
              <a:t> по его мнению: «</a:t>
            </a:r>
            <a:r>
              <a:rPr lang="en-US" baseline="0" dirty="0" smtClean="0"/>
              <a:t>Carol </a:t>
            </a:r>
            <a:r>
              <a:rPr lang="en-US" baseline="0" dirty="0" err="1" smtClean="0"/>
              <a:t>Volderman</a:t>
            </a:r>
            <a:r>
              <a:rPr lang="en-US" baseline="0" dirty="0" smtClean="0"/>
              <a:t>. No! Salma Hayek. I think she’s the only woman in the world with the figure for it</a:t>
            </a:r>
            <a:r>
              <a:rPr lang="ru-RU" baseline="0" dirty="0" smtClean="0"/>
              <a:t>»</a:t>
            </a:r>
          </a:p>
          <a:p>
            <a:pPr marL="0" lvl="0" indent="0" algn="l" rtl="0">
              <a:spcBef>
                <a:spcPts val="0"/>
              </a:spcBef>
              <a:spcAft>
                <a:spcPts val="0"/>
              </a:spcAft>
              <a:buNone/>
            </a:pPr>
            <a:endParaRPr lang="ru-RU" baseline="0" dirty="0" smtClean="0"/>
          </a:p>
          <a:p>
            <a:pPr marL="0" lvl="0" indent="0" algn="l" rtl="0">
              <a:spcBef>
                <a:spcPts val="0"/>
              </a:spcBef>
              <a:spcAft>
                <a:spcPts val="0"/>
              </a:spcAft>
              <a:buNone/>
            </a:pPr>
            <a:r>
              <a:rPr lang="ru-RU" baseline="0" dirty="0" smtClean="0"/>
              <a:t>Также можно сказать про второй перезапуск серии (2013-2018): Тоби там не принимал прямого участия, однако одобрил то, в каком направлении развивается игровая вселенная.</a:t>
            </a:r>
          </a:p>
          <a:p>
            <a:pPr marL="0" lvl="0" indent="0" algn="l" rtl="0">
              <a:spcBef>
                <a:spcPts val="0"/>
              </a:spcBef>
              <a:spcAft>
                <a:spcPts val="0"/>
              </a:spcAft>
              <a:buNone/>
            </a:pPr>
            <a:endParaRPr lang="ru-RU" baseline="0" dirty="0" smtClean="0"/>
          </a:p>
          <a:p>
            <a:pPr marL="0" lvl="0" indent="0" algn="l" rtl="0">
              <a:spcBef>
                <a:spcPts val="0"/>
              </a:spcBef>
              <a:spcAft>
                <a:spcPts val="0"/>
              </a:spcAft>
              <a:buNone/>
            </a:pPr>
            <a:r>
              <a:rPr lang="ru-RU" baseline="0" dirty="0" smtClean="0"/>
              <a:t>Плюс, в таких игровых проектах, как </a:t>
            </a:r>
            <a:r>
              <a:rPr lang="en-US" baseline="0" dirty="0" smtClean="0"/>
              <a:t>Lara Craft and the Guardian of Light </a:t>
            </a:r>
            <a:r>
              <a:rPr lang="ru-RU" baseline="0" dirty="0" smtClean="0"/>
              <a:t>Тоби указан в титрах в разделе «</a:t>
            </a:r>
            <a:r>
              <a:rPr lang="en-US" baseline="0" dirty="0" smtClean="0"/>
              <a:t>Thanks to</a:t>
            </a:r>
            <a:r>
              <a:rPr lang="ru-RU" baseline="0" dirty="0" smtClean="0"/>
              <a:t>»</a:t>
            </a:r>
            <a:endParaRPr dirty="0"/>
          </a:p>
        </p:txBody>
      </p:sp>
    </p:spTree>
    <p:extLst>
      <p:ext uri="{BB962C8B-B14F-4D97-AF65-F5344CB8AC3E}">
        <p14:creationId xmlns:p14="http://schemas.microsoft.com/office/powerpoint/2010/main" val="2745032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FMV = Full Motion Video – video game narration that relies upon pre-recorded video</a:t>
            </a:r>
            <a:r>
              <a:rPr lang="en-US" sz="1100" b="0" i="0" u="none" strike="noStrike" cap="none" baseline="0" dirty="0" smtClean="0">
                <a:solidFill>
                  <a:srgbClr val="000000"/>
                </a:solidFill>
                <a:effectLst/>
                <a:latin typeface="Arial"/>
                <a:ea typeface="Arial"/>
                <a:cs typeface="Arial"/>
                <a:sym typeface="Arial"/>
              </a:rPr>
              <a:t> files to display action in the game. </a:t>
            </a:r>
            <a:r>
              <a:rPr lang="en-US" sz="1100" b="0" i="0" u="none" strike="noStrike" cap="none" dirty="0" smtClean="0">
                <a:solidFill>
                  <a:srgbClr val="000000"/>
                </a:solidFill>
                <a:effectLst/>
                <a:latin typeface="Arial"/>
                <a:ea typeface="Arial"/>
                <a:cs typeface="Arial"/>
                <a:sym typeface="Arial"/>
              </a:rPr>
              <a:t>While many games feature FMVs as a way to present information during </a:t>
            </a:r>
            <a:r>
              <a:rPr lang="en-US" sz="1100" b="0" i="0" u="none" strike="noStrike" cap="none" dirty="0" err="1" smtClean="0">
                <a:solidFill>
                  <a:srgbClr val="000000"/>
                </a:solidFill>
                <a:effectLst/>
                <a:latin typeface="Arial"/>
                <a:ea typeface="Arial"/>
                <a:cs typeface="Arial"/>
                <a:sym typeface="Arial"/>
              </a:rPr>
              <a:t>cutscenes</a:t>
            </a:r>
            <a:r>
              <a:rPr lang="en-US" sz="1100" b="0" i="0" u="none" strike="noStrike" cap="none" dirty="0" smtClean="0">
                <a:solidFill>
                  <a:srgbClr val="000000"/>
                </a:solidFill>
                <a:effectLst/>
                <a:latin typeface="Arial"/>
                <a:ea typeface="Arial"/>
                <a:cs typeface="Arial"/>
                <a:sym typeface="Arial"/>
              </a:rPr>
              <a:t>, games that are primarily presented through FMVs are referred to as full-motion video games or interactive movies.</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ru-RU" sz="1100" b="0" i="1"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1" u="none" strike="noStrike" cap="none" dirty="0" smtClean="0">
                <a:solidFill>
                  <a:srgbClr val="000000"/>
                </a:solidFill>
                <a:effectLst/>
                <a:latin typeface="Arial"/>
                <a:ea typeface="Arial"/>
                <a:cs typeface="Arial"/>
                <a:sym typeface="Arial"/>
              </a:rPr>
              <a:t>BC Racers</a:t>
            </a:r>
            <a:r>
              <a:rPr lang="en-US" sz="1100" b="0" i="0" u="none" strike="noStrike" cap="none" dirty="0" smtClean="0">
                <a:solidFill>
                  <a:srgbClr val="000000"/>
                </a:solidFill>
                <a:effectLst/>
                <a:latin typeface="Arial"/>
                <a:ea typeface="Arial"/>
                <a:cs typeface="Arial"/>
                <a:sym typeface="Arial"/>
              </a:rPr>
              <a:t> tries to create a racing simulation by mixing the usual elements of games of this genre with the "prehistoric" theme. Particularly, the game takes place in the world of one of Core's iconic characters, Chuck Rock. The millionaire playboy caveman Millstone </a:t>
            </a:r>
            <a:r>
              <a:rPr lang="en-US" sz="1100" b="0" i="0" u="none" strike="noStrike" cap="none" dirty="0" err="1" smtClean="0">
                <a:solidFill>
                  <a:srgbClr val="000000"/>
                </a:solidFill>
                <a:effectLst/>
                <a:latin typeface="Arial"/>
                <a:ea typeface="Arial"/>
                <a:cs typeface="Arial"/>
                <a:sym typeface="Arial"/>
              </a:rPr>
              <a:t>Rockafella</a:t>
            </a:r>
            <a:r>
              <a:rPr lang="en-US" sz="1100" b="0" i="0" u="none" strike="noStrike" cap="none" dirty="0" smtClean="0">
                <a:solidFill>
                  <a:srgbClr val="000000"/>
                </a:solidFill>
                <a:effectLst/>
                <a:latin typeface="Arial"/>
                <a:ea typeface="Arial"/>
                <a:cs typeface="Arial"/>
                <a:sym typeface="Arial"/>
              </a:rPr>
              <a:t> has organized a BC bike race, the winner of which will receive the Ultimate </a:t>
            </a:r>
            <a:r>
              <a:rPr lang="en-US" sz="1100" b="0" i="0" u="none" strike="noStrike" cap="none" dirty="0" err="1" smtClean="0">
                <a:solidFill>
                  <a:srgbClr val="000000"/>
                </a:solidFill>
                <a:effectLst/>
                <a:latin typeface="Arial"/>
                <a:ea typeface="Arial"/>
                <a:cs typeface="Arial"/>
                <a:sym typeface="Arial"/>
              </a:rPr>
              <a:t>Boulderdash</a:t>
            </a:r>
            <a:r>
              <a:rPr lang="en-US" sz="1100" b="0" i="0" u="none" strike="noStrike" cap="none" dirty="0" smtClean="0">
                <a:solidFill>
                  <a:srgbClr val="000000"/>
                </a:solidFill>
                <a:effectLst/>
                <a:latin typeface="Arial"/>
                <a:ea typeface="Arial"/>
                <a:cs typeface="Arial"/>
                <a:sym typeface="Arial"/>
              </a:rPr>
              <a:t> Bike. Six groups of riders -one driving, one deploying weapons from the sidecar- from all around the prehistoric world will use their rock-powered sidecars to compete for this prize.</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ru-RU"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TG: </a:t>
            </a:r>
            <a:r>
              <a:rPr lang="en-US" sz="1100" b="0" i="0" u="none" strike="noStrike" cap="none" dirty="0" err="1" smtClean="0">
                <a:solidFill>
                  <a:srgbClr val="000000"/>
                </a:solidFill>
                <a:effectLst/>
                <a:latin typeface="Arial"/>
                <a:ea typeface="Arial"/>
                <a:cs typeface="Arial"/>
                <a:sym typeface="Arial"/>
              </a:rPr>
              <a:t>Erm</a:t>
            </a:r>
            <a:r>
              <a:rPr lang="en-US" sz="1100" b="0" i="0" u="none" strike="noStrike" cap="none" dirty="0" smtClean="0">
                <a:solidFill>
                  <a:srgbClr val="000000"/>
                </a:solidFill>
                <a:effectLst/>
                <a:latin typeface="Arial"/>
                <a:ea typeface="Arial"/>
                <a:cs typeface="Arial"/>
                <a:sym typeface="Arial"/>
              </a:rPr>
              <a:t>, BC Racers was my first project, but that was not my idea I can tell you. </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ru-RU"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Reviewing the Sega CD version, </a:t>
            </a:r>
            <a:r>
              <a:rPr lang="en-US" sz="1100" b="0" i="1" u="none" strike="noStrike" cap="none" dirty="0" err="1" smtClean="0">
                <a:solidFill>
                  <a:srgbClr val="000000"/>
                </a:solidFill>
                <a:effectLst/>
                <a:latin typeface="Arial"/>
                <a:ea typeface="Arial"/>
                <a:cs typeface="Arial"/>
                <a:sym typeface="Arial"/>
              </a:rPr>
              <a:t>GamePro</a:t>
            </a:r>
            <a:r>
              <a:rPr lang="en-US" sz="1100" b="0" i="0" u="none" strike="noStrike" cap="none" dirty="0" smtClean="0">
                <a:solidFill>
                  <a:srgbClr val="000000"/>
                </a:solidFill>
                <a:effectLst/>
                <a:latin typeface="Arial"/>
                <a:ea typeface="Arial"/>
                <a:cs typeface="Arial"/>
                <a:sym typeface="Arial"/>
              </a:rPr>
              <a:t> criticized the pixelated landscapes, minimal sound effects, and difficult controls when using a three-button controller, but praised the comical graphics and "lightweight" tone, and recommended it as a decent title for younger gamers. </a:t>
            </a:r>
            <a:r>
              <a:rPr lang="en-US" sz="1100" b="0" i="1" u="none" strike="noStrike" cap="none" dirty="0" smtClean="0">
                <a:solidFill>
                  <a:srgbClr val="000000"/>
                </a:solidFill>
                <a:effectLst/>
                <a:latin typeface="Arial"/>
                <a:ea typeface="Arial"/>
                <a:cs typeface="Arial"/>
                <a:sym typeface="Arial"/>
              </a:rPr>
              <a:t>Digital Press</a:t>
            </a:r>
            <a:r>
              <a:rPr lang="en-US" sz="1100" b="0" i="0" u="none" strike="noStrike" cap="none" dirty="0" smtClean="0">
                <a:solidFill>
                  <a:srgbClr val="000000"/>
                </a:solidFill>
                <a:effectLst/>
                <a:latin typeface="Arial"/>
                <a:ea typeface="Arial"/>
                <a:cs typeface="Arial"/>
                <a:sym typeface="Arial"/>
              </a:rPr>
              <a:t> gave the Sega CD version 7 out of 10, praising the controls and music, but the criticized the graphics.</a:t>
            </a:r>
            <a:endParaRPr lang="ru-RU" dirty="0" smtClean="0"/>
          </a:p>
          <a:p>
            <a:pPr marL="0" lvl="0" indent="0" algn="l" rtl="0">
              <a:spcBef>
                <a:spcPts val="0"/>
              </a:spcBef>
              <a:spcAft>
                <a:spcPts val="0"/>
              </a:spcAft>
              <a:buNone/>
            </a:pPr>
            <a:endParaRPr lang="ru-RU" dirty="0" smtClean="0"/>
          </a:p>
          <a:p>
            <a:pPr marL="0" lvl="0" indent="0" algn="l" rtl="0">
              <a:spcBef>
                <a:spcPts val="0"/>
              </a:spcBef>
              <a:spcAft>
                <a:spcPts val="0"/>
              </a:spcAft>
              <a:buNone/>
            </a:pPr>
            <a:r>
              <a:rPr lang="ru-RU" dirty="0" smtClean="0"/>
              <a:t>Несколько дополнительных фактов о разработке </a:t>
            </a:r>
            <a:r>
              <a:rPr lang="en-US" dirty="0" smtClean="0"/>
              <a:t>Tomb Raider </a:t>
            </a:r>
            <a:r>
              <a:rPr lang="ru-RU" dirty="0" smtClean="0"/>
              <a:t>в</a:t>
            </a:r>
            <a:r>
              <a:rPr lang="ru-RU" baseline="0" dirty="0" smtClean="0"/>
              <a:t> </a:t>
            </a:r>
            <a:r>
              <a:rPr lang="en-US" baseline="0" dirty="0" smtClean="0"/>
              <a:t>Core Design:</a:t>
            </a:r>
            <a:endParaRPr lang="ru-RU" baseline="0" dirty="0" smtClean="0"/>
          </a:p>
          <a:p>
            <a:pPr marL="0" lvl="0" indent="0" algn="l" rtl="0">
              <a:spcBef>
                <a:spcPts val="0"/>
              </a:spcBef>
              <a:spcAft>
                <a:spcPts val="0"/>
              </a:spcAft>
              <a:buNone/>
            </a:pPr>
            <a:endParaRPr lang="ru-RU" baseline="0" dirty="0" smtClean="0"/>
          </a:p>
          <a:p>
            <a:pPr marL="171450" lvl="0" indent="-171450" algn="l" rtl="0">
              <a:spcBef>
                <a:spcPts val="0"/>
              </a:spcBef>
              <a:spcAft>
                <a:spcPts val="0"/>
              </a:spcAft>
            </a:pPr>
            <a:r>
              <a:rPr lang="ru-RU" sz="1100" b="0" i="0"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They didn't bother with design documents or any real planning, either</a:t>
            </a:r>
            <a:r>
              <a:rPr lang="ru-RU"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Everyone just chucked stuff in the game as fast as they could and somehow we made it all work</a:t>
            </a:r>
            <a:r>
              <a:rPr lang="ru-RU" sz="1100" b="0" i="0" u="none" strike="noStrike" cap="none" dirty="0" smtClean="0">
                <a:solidFill>
                  <a:srgbClr val="000000"/>
                </a:solidFill>
                <a:effectLst/>
                <a:latin typeface="Arial"/>
                <a:ea typeface="Arial"/>
                <a:cs typeface="Arial"/>
                <a:sym typeface="Arial"/>
              </a:rPr>
              <a:t>» – слова композитора</a:t>
            </a:r>
            <a:r>
              <a:rPr lang="ru-RU" sz="1100" b="0" i="0" u="none" strike="noStrike" cap="none" baseline="0" dirty="0" smtClean="0">
                <a:solidFill>
                  <a:srgbClr val="000000"/>
                </a:solidFill>
                <a:effectLst/>
                <a:latin typeface="Arial"/>
                <a:ea typeface="Arial"/>
                <a:cs typeface="Arial"/>
                <a:sym typeface="Arial"/>
              </a:rPr>
              <a:t> и саунд-дизайнера </a:t>
            </a:r>
            <a:r>
              <a:rPr lang="ru-RU" sz="1100" b="0" i="0" u="none" strike="noStrike" cap="none" baseline="0" dirty="0" err="1" smtClean="0">
                <a:solidFill>
                  <a:srgbClr val="000000"/>
                </a:solidFill>
                <a:effectLst/>
                <a:latin typeface="Arial"/>
                <a:ea typeface="Arial"/>
                <a:cs typeface="Arial"/>
                <a:sym typeface="Arial"/>
              </a:rPr>
              <a:t>Нейтана</a:t>
            </a:r>
            <a:r>
              <a:rPr lang="ru-RU" sz="1100" b="0" i="0" u="none" strike="noStrike" cap="none" baseline="0" dirty="0" smtClean="0">
                <a:solidFill>
                  <a:srgbClr val="000000"/>
                </a:solidFill>
                <a:effectLst/>
                <a:latin typeface="Arial"/>
                <a:ea typeface="Arial"/>
                <a:cs typeface="Arial"/>
                <a:sym typeface="Arial"/>
              </a:rPr>
              <a:t> </a:t>
            </a:r>
            <a:r>
              <a:rPr lang="ru-RU" sz="1100" b="0" i="0" u="none" strike="noStrike" cap="none" baseline="0" dirty="0" err="1" smtClean="0">
                <a:solidFill>
                  <a:srgbClr val="000000"/>
                </a:solidFill>
                <a:effectLst/>
                <a:latin typeface="Arial"/>
                <a:ea typeface="Arial"/>
                <a:cs typeface="Arial"/>
                <a:sym typeface="Arial"/>
              </a:rPr>
              <a:t>МакКри</a:t>
            </a:r>
            <a:r>
              <a:rPr lang="ru-RU" sz="1100" b="0" i="0" u="none" strike="noStrike" cap="none" baseline="0" dirty="0" smtClean="0">
                <a:solidFill>
                  <a:srgbClr val="000000"/>
                </a:solidFill>
                <a:effectLst/>
                <a:latin typeface="Arial"/>
                <a:ea typeface="Arial"/>
                <a:cs typeface="Arial"/>
                <a:sym typeface="Arial"/>
              </a:rPr>
              <a:t> (работал в </a:t>
            </a:r>
            <a:r>
              <a:rPr lang="en-US" sz="1100" b="0" i="0" u="none" strike="noStrike" cap="none" baseline="0" dirty="0" smtClean="0">
                <a:solidFill>
                  <a:srgbClr val="000000"/>
                </a:solidFill>
                <a:effectLst/>
                <a:latin typeface="Arial"/>
                <a:ea typeface="Arial"/>
                <a:cs typeface="Arial"/>
                <a:sym typeface="Arial"/>
              </a:rPr>
              <a:t>Core Design</a:t>
            </a:r>
            <a:r>
              <a:rPr lang="ru-RU" sz="1100" b="0" i="0" u="none" strike="noStrike" cap="none" baseline="0" dirty="0" smtClean="0">
                <a:solidFill>
                  <a:srgbClr val="000000"/>
                </a:solidFill>
                <a:effectLst/>
                <a:latin typeface="Arial"/>
                <a:ea typeface="Arial"/>
                <a:cs typeface="Arial"/>
                <a:sym typeface="Arial"/>
              </a:rPr>
              <a:t> с 1993 по 1997 гг.)</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While the atmosphere was often loose and casual, it could also be highly stressful. "I saw several people walking out of that building looking very grey from not having slept for 72 hours and feeling rather ill," McCree says. "There were camp beds in various places around the building where people would sleep. Many people were sleeping under their desks or in their chair.</a:t>
            </a:r>
            <a:endParaRPr lang="ru-RU" sz="1100" b="0" i="0" u="none" strike="noStrike" cap="none" dirty="0" smtClean="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ru-RU" sz="1100" b="0" i="0"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Even in a cupboard</a:t>
            </a:r>
            <a:r>
              <a:rPr lang="ru-RU" sz="1100" b="0" i="0"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 he continues, laughing at the memory. </a:t>
            </a:r>
            <a:r>
              <a:rPr lang="ru-RU" sz="1100" b="0" i="0"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I found somebody asleep in a cupboard once</a:t>
            </a:r>
            <a:r>
              <a:rPr lang="ru-RU" sz="1100" b="0" i="0" u="none" strike="noStrike" cap="none" dirty="0" smtClean="0">
                <a:solidFill>
                  <a:srgbClr val="000000"/>
                </a:solidFill>
                <a:effectLst/>
                <a:latin typeface="Arial"/>
                <a:ea typeface="Arial"/>
                <a:cs typeface="Arial"/>
                <a:sym typeface="Arial"/>
              </a:rPr>
              <a:t>»</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smtClean="0">
                <a:solidFill>
                  <a:srgbClr val="000000"/>
                </a:solidFill>
                <a:effectLst/>
                <a:latin typeface="Arial"/>
                <a:ea typeface="Arial"/>
                <a:cs typeface="Arial"/>
                <a:sym typeface="Arial"/>
              </a:rPr>
              <a:t>The character's braid was removed from the model, but added back for subsequent iterations</a:t>
            </a:r>
            <a:r>
              <a:rPr lang="ru-RU" sz="1100" b="0" i="0" u="none" strike="noStrike" cap="none" dirty="0" smtClean="0">
                <a:solidFill>
                  <a:srgbClr val="000000"/>
                </a:solidFill>
                <a:effectLst/>
                <a:latin typeface="Arial"/>
                <a:ea typeface="Arial"/>
                <a:cs typeface="Arial"/>
                <a:sym typeface="Arial"/>
              </a:rPr>
              <a:t>. «</a:t>
            </a:r>
            <a:r>
              <a:rPr lang="en-US" sz="1100" b="0" i="0" u="none" strike="noStrike" cap="none" dirty="0" smtClean="0">
                <a:solidFill>
                  <a:srgbClr val="000000"/>
                </a:solidFill>
                <a:effectLst/>
                <a:latin typeface="Arial"/>
                <a:ea typeface="Arial"/>
                <a:cs typeface="Arial"/>
                <a:sym typeface="Arial"/>
              </a:rPr>
              <a:t>It had been dropped from the original because it just didn't work properly with all the acrobatic moves – it was more like she had an electric eel attached to her head that had a life of its own. But on TRII I came up with a way to get it working and was really pleased how natural it looked</a:t>
            </a:r>
            <a:r>
              <a:rPr lang="ru-RU" sz="1100" b="0" i="0" u="none" strike="noStrike" cap="none" dirty="0" smtClean="0">
                <a:solidFill>
                  <a:srgbClr val="000000"/>
                </a:solidFill>
                <a:effectLst/>
                <a:latin typeface="Arial"/>
                <a:ea typeface="Arial"/>
                <a:cs typeface="Arial"/>
                <a:sym typeface="Arial"/>
              </a:rPr>
              <a:t>»</a:t>
            </a:r>
            <a:endParaRPr lang="ru-RU" sz="1100" b="0" i="0" u="none" strike="noStrike" cap="none" baseline="0" dirty="0" smtClean="0">
              <a:solidFill>
                <a:srgbClr val="000000"/>
              </a:solidFill>
              <a:effectLst/>
              <a:latin typeface="Arial"/>
              <a:ea typeface="Arial"/>
              <a:cs typeface="Arial"/>
              <a:sym typeface="Arial"/>
            </a:endParaRPr>
          </a:p>
          <a:p>
            <a:pPr marL="171450" lvl="0" indent="-171450" algn="l" rtl="0">
              <a:spcBef>
                <a:spcPts val="0"/>
              </a:spcBef>
              <a:spcAft>
                <a:spcPts val="0"/>
              </a:spcAft>
            </a:pPr>
            <a:r>
              <a:rPr lang="ru-RU" sz="1100" b="0" i="0" u="none" strike="noStrike" cap="none" baseline="0" dirty="0" smtClean="0">
                <a:solidFill>
                  <a:srgbClr val="000000"/>
                </a:solidFill>
                <a:effectLst/>
                <a:latin typeface="Arial"/>
                <a:ea typeface="Arial"/>
                <a:cs typeface="Arial"/>
                <a:sym typeface="Arial"/>
              </a:rPr>
              <a:t>«</a:t>
            </a:r>
            <a:r>
              <a:rPr lang="en-US" sz="1100" b="0" i="0" u="none" strike="noStrike" cap="none" baseline="0" dirty="0" smtClean="0">
                <a:solidFill>
                  <a:srgbClr val="000000"/>
                </a:solidFill>
                <a:effectLst/>
                <a:latin typeface="Arial"/>
                <a:ea typeface="Arial"/>
                <a:cs typeface="Arial"/>
                <a:sym typeface="Arial"/>
              </a:rPr>
              <a:t>Effectively we came up with a script because we were getting very tired of doing Tomb Raider by Tomb Raider IV</a:t>
            </a:r>
            <a:r>
              <a:rPr lang="ru-RU"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smtClean="0">
                <a:solidFill>
                  <a:srgbClr val="000000"/>
                </a:solidFill>
                <a:effectLst/>
                <a:latin typeface="Arial"/>
                <a:ea typeface="Arial"/>
                <a:cs typeface="Arial"/>
                <a:sym typeface="Arial"/>
              </a:rPr>
              <a:t>So we decided to kill Lara</a:t>
            </a:r>
            <a:r>
              <a:rPr lang="ru-RU" sz="1100" b="0" i="0" u="none" strike="noStrike" cap="none" baseline="0" dirty="0" smtClean="0">
                <a:solidFill>
                  <a:srgbClr val="000000"/>
                </a:solidFill>
                <a:effectLst/>
                <a:latin typeface="Arial"/>
                <a:ea typeface="Arial"/>
                <a:cs typeface="Arial"/>
                <a:sym typeface="Arial"/>
              </a:rPr>
              <a:t> </a:t>
            </a:r>
            <a:r>
              <a:rPr lang="en-US" sz="1100" b="0" i="0" u="none" strike="noStrike" cap="none" baseline="0" dirty="0" smtClean="0">
                <a:solidFill>
                  <a:srgbClr val="000000"/>
                </a:solidFill>
                <a:effectLst/>
                <a:latin typeface="Arial"/>
                <a:ea typeface="Arial"/>
                <a:cs typeface="Arial"/>
                <a:sym typeface="Arial"/>
              </a:rPr>
              <a:t>by depicting Croft trapped by a cave-in during the final scenes of the game</a:t>
            </a:r>
            <a:r>
              <a:rPr lang="ru-RU" sz="1100" b="0" i="0" u="none" strike="noStrike" cap="none" baseline="0" dirty="0" smtClean="0">
                <a:solidFill>
                  <a:srgbClr val="000000"/>
                </a:solidFill>
                <a:effectLst/>
                <a:latin typeface="Arial"/>
                <a:ea typeface="Arial"/>
                <a:cs typeface="Arial"/>
                <a:sym typeface="Arial"/>
              </a:rPr>
              <a:t>»</a:t>
            </a:r>
          </a:p>
          <a:p>
            <a:pPr marL="171450" lvl="0" indent="-171450" algn="l" rtl="0">
              <a:spcBef>
                <a:spcPts val="0"/>
              </a:spcBef>
              <a:spcAft>
                <a:spcPts val="0"/>
              </a:spcAft>
            </a:pPr>
            <a:endParaRPr lang="ru-RU"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235281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smtClean="0"/>
              <a:t>Laura Cruz -&gt; Lara Croft</a:t>
            </a:r>
            <a:r>
              <a:rPr lang="ru-RU" sz="1100" dirty="0" smtClean="0"/>
              <a:t> – «</a:t>
            </a:r>
            <a:r>
              <a:rPr lang="ru-RU" sz="1100" dirty="0" err="1" smtClean="0"/>
              <a:t>британизация</a:t>
            </a:r>
            <a:r>
              <a:rPr lang="ru-RU" sz="1100" dirty="0" smtClean="0"/>
              <a:t>», по настоянию </a:t>
            </a:r>
            <a:r>
              <a:rPr lang="en-US" sz="1100" dirty="0" smtClean="0"/>
              <a:t>Eidos</a:t>
            </a:r>
            <a:endParaRPr lang="ru-RU" sz="110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1" u="none" strike="noStrike" cap="none" dirty="0" smtClean="0">
                <a:solidFill>
                  <a:srgbClr val="000000"/>
                </a:solidFill>
                <a:effectLst/>
                <a:latin typeface="Arial"/>
                <a:ea typeface="Arial"/>
                <a:cs typeface="Arial"/>
                <a:sym typeface="Arial"/>
              </a:rPr>
              <a:t>Prince of Persia</a:t>
            </a:r>
            <a:r>
              <a:rPr lang="en-US" sz="1100" b="0" i="0" u="none" strike="noStrike" cap="none" dirty="0" smtClean="0">
                <a:solidFill>
                  <a:srgbClr val="000000"/>
                </a:solidFill>
                <a:effectLst/>
                <a:latin typeface="Arial"/>
                <a:ea typeface="Arial"/>
                <a:cs typeface="Arial"/>
                <a:sym typeface="Arial"/>
              </a:rPr>
              <a:t> was an enormous influence. It was the first and still one of an incredibly small minority of games where the main character is believable, because he moves seamlessly in his environment.</a:t>
            </a:r>
            <a:endParaRPr lang="en-US" sz="1100" dirty="0" smtClean="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702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100" dirty="0" smtClean="0"/>
              <a:t>Увеличение размера груди на 150% - это заблуждение. По словам Тоби Гарда, оно</a:t>
            </a:r>
            <a:r>
              <a:rPr lang="ru-RU" sz="1100" baseline="0" dirty="0" smtClean="0"/>
              <a:t> появилось «из глупой ремарки, сделанной им во время интервью»</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100" baseline="0" dirty="0" smtClean="0"/>
              <a:t>После превращения в секс-символ – расхождение во взглядах на персонажа между Тоби и </a:t>
            </a:r>
            <a:r>
              <a:rPr lang="en-US" sz="1100" baseline="0" dirty="0" smtClean="0"/>
              <a:t>Eidos</a:t>
            </a:r>
            <a:r>
              <a:rPr lang="ru-RU" sz="1100" baseline="0" dirty="0" smtClean="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100" baseline="0" dirty="0" smtClean="0"/>
              <a:t>Для Лары периодически меняются актрисы озвучки, модели.</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100" baseline="0" dirty="0" smtClean="0"/>
              <a:t>Благодаря успеху серии, в 1998 на </a:t>
            </a:r>
            <a:r>
              <a:rPr lang="en-US" sz="1100" baseline="0" dirty="0" smtClean="0"/>
              <a:t>World Economic Forum</a:t>
            </a:r>
            <a:r>
              <a:rPr lang="ru-RU" sz="1100" baseline="0" dirty="0" smtClean="0"/>
              <a:t> компания </a:t>
            </a:r>
            <a:r>
              <a:rPr lang="en-US" sz="1100" baseline="0" dirty="0" smtClean="0"/>
              <a:t>Eidos</a:t>
            </a:r>
            <a:r>
              <a:rPr lang="ru-RU" sz="1100" baseline="0" dirty="0" smtClean="0"/>
              <a:t> была названа самой быстрорастущей в мире.</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ru-RU" sz="1100"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aseline="0" dirty="0" smtClean="0"/>
              <a:t>Lara Croft Way – </a:t>
            </a:r>
            <a:r>
              <a:rPr lang="ru-RU" sz="1100" baseline="0" dirty="0" smtClean="0"/>
              <a:t>это дорога в Дерби (Великобритания), названная в честь Лары.</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ru-RU" sz="1100"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100" baseline="0" dirty="0" smtClean="0"/>
              <a:t>Звезда – это т.н. </a:t>
            </a:r>
            <a:r>
              <a:rPr lang="en-US" sz="1100" baseline="0" dirty="0" smtClean="0"/>
              <a:t>Walk of Game star</a:t>
            </a:r>
            <a:r>
              <a:rPr lang="ru-RU" sz="1100" baseline="0" dirty="0" smtClean="0"/>
              <a:t>, аналог звезды в Голливуде. Была расположена в </a:t>
            </a:r>
            <a:r>
              <a:rPr lang="ru-RU" sz="1100" baseline="0" dirty="0" err="1" smtClean="0"/>
              <a:t>Метреоне</a:t>
            </a:r>
            <a:r>
              <a:rPr lang="ru-RU" sz="1100" baseline="0" dirty="0" smtClean="0"/>
              <a:t>, Сан Франциско, Калифорния (США). </a:t>
            </a:r>
            <a:r>
              <a:rPr lang="en-US" sz="1100" baseline="0" dirty="0" smtClean="0"/>
              <a:t>Walk of Game </a:t>
            </a:r>
            <a:r>
              <a:rPr lang="ru-RU" sz="1100" baseline="0" dirty="0" smtClean="0"/>
              <a:t>был достопримечательностью, на которой ежегодно отмечали героев компьютерных игр, оказавших наибольшее влияние на игровую индустрию. В 2012 году </a:t>
            </a:r>
            <a:r>
              <a:rPr lang="en-US" sz="1100" baseline="0" dirty="0" smtClean="0"/>
              <a:t>Walk of Game </a:t>
            </a:r>
            <a:r>
              <a:rPr lang="ru-RU" sz="1100" baseline="0" dirty="0" smtClean="0"/>
              <a:t>был убран, а на его месте построили магазин </a:t>
            </a:r>
            <a:r>
              <a:rPr lang="en-US" sz="1100" baseline="0" dirty="0" smtClean="0"/>
              <a:t>Target</a:t>
            </a:r>
            <a:r>
              <a:rPr lang="ru-RU" sz="1100" baseline="0" dirty="0" smtClean="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ru-RU" sz="1100" baseline="0"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100" baseline="0" dirty="0" smtClean="0"/>
              <a:t>Лара оказала большое влияние на не только на игровую индустрию, но и на массовую культуру. Сейчас товары с символикой </a:t>
            </a:r>
            <a:r>
              <a:rPr lang="en-US" sz="1100" baseline="0" dirty="0" smtClean="0"/>
              <a:t>Tomb Raider</a:t>
            </a:r>
            <a:r>
              <a:rPr lang="ru-RU" sz="1100" baseline="0" dirty="0" smtClean="0"/>
              <a:t> можно найти по всему миру. Что же касается игровой аудитории, появление Лары </a:t>
            </a:r>
            <a:r>
              <a:rPr lang="ru-RU" sz="1100" baseline="0" dirty="0" err="1" smtClean="0"/>
              <a:t>Крофт</a:t>
            </a:r>
            <a:r>
              <a:rPr lang="ru-RU" sz="1100" baseline="0" dirty="0" smtClean="0"/>
              <a:t> в какой-то степени способствовало привлечению в игры женской части населения.</a:t>
            </a:r>
          </a:p>
        </p:txBody>
      </p:sp>
    </p:spTree>
    <p:extLst>
      <p:ext uri="{BB962C8B-B14F-4D97-AF65-F5344CB8AC3E}">
        <p14:creationId xmlns:p14="http://schemas.microsoft.com/office/powerpoint/2010/main" val="266567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sz="1100" b="0" i="0" u="none" strike="noStrike" cap="none" dirty="0" smtClean="0">
                <a:solidFill>
                  <a:srgbClr val="000000"/>
                </a:solidFill>
                <a:effectLst/>
                <a:latin typeface="Arial"/>
                <a:ea typeface="Arial"/>
                <a:cs typeface="Arial"/>
                <a:sym typeface="Arial"/>
              </a:rPr>
              <a:t>Даты выхода</a:t>
            </a:r>
            <a:r>
              <a:rPr lang="ru-RU" sz="1100" b="0" i="0" u="none" strike="noStrike" cap="none" baseline="0" dirty="0" smtClean="0">
                <a:solidFill>
                  <a:srgbClr val="000000"/>
                </a:solidFill>
                <a:effectLst/>
                <a:latin typeface="Arial"/>
                <a:ea typeface="Arial"/>
                <a:cs typeface="Arial"/>
                <a:sym typeface="Arial"/>
              </a:rPr>
              <a:t> игр (от первой к шестой части):</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ru-RU" sz="1100" b="0" i="0" u="none" strike="noStrike" cap="none" baseline="0" dirty="0" smtClean="0">
                <a:solidFill>
                  <a:srgbClr val="000000"/>
                </a:solidFill>
                <a:effectLst/>
                <a:latin typeface="Arial"/>
                <a:ea typeface="Arial"/>
                <a:cs typeface="Arial"/>
                <a:sym typeface="Arial"/>
              </a:rPr>
              <a:t>1996 -</a:t>
            </a:r>
            <a:r>
              <a:rPr lang="en-US" sz="1100" b="0" i="0" u="none" strike="noStrike" cap="none" baseline="0" dirty="0" smtClean="0">
                <a:solidFill>
                  <a:srgbClr val="000000"/>
                </a:solidFill>
                <a:effectLst/>
                <a:latin typeface="Arial"/>
                <a:ea typeface="Arial"/>
                <a:cs typeface="Arial"/>
                <a:sym typeface="Arial"/>
              </a:rPr>
              <a:t>&gt;</a:t>
            </a:r>
            <a:r>
              <a:rPr lang="ru-RU" sz="1100" b="0" i="0" u="none" strike="noStrike" cap="none" baseline="0" dirty="0" smtClean="0">
                <a:solidFill>
                  <a:srgbClr val="000000"/>
                </a:solidFill>
                <a:effectLst/>
                <a:latin typeface="Arial"/>
                <a:ea typeface="Arial"/>
                <a:cs typeface="Arial"/>
                <a:sym typeface="Arial"/>
              </a:rPr>
              <a:t> 1997 -</a:t>
            </a:r>
            <a:r>
              <a:rPr lang="en-US" sz="1100" b="0" i="0" u="none" strike="noStrike" cap="none" baseline="0" dirty="0" smtClean="0">
                <a:solidFill>
                  <a:srgbClr val="000000"/>
                </a:solidFill>
                <a:effectLst/>
                <a:latin typeface="Arial"/>
                <a:ea typeface="Arial"/>
                <a:cs typeface="Arial"/>
                <a:sym typeface="Arial"/>
              </a:rPr>
              <a:t>&gt;</a:t>
            </a:r>
            <a:r>
              <a:rPr lang="ru-RU" sz="1100" b="0" i="0" u="none" strike="noStrike" cap="none" baseline="0" dirty="0" smtClean="0">
                <a:solidFill>
                  <a:srgbClr val="000000"/>
                </a:solidFill>
                <a:effectLst/>
                <a:latin typeface="Arial"/>
                <a:ea typeface="Arial"/>
                <a:cs typeface="Arial"/>
                <a:sym typeface="Arial"/>
              </a:rPr>
              <a:t> 1998 -</a:t>
            </a:r>
            <a:r>
              <a:rPr lang="en-US" sz="1100" b="0" i="0" u="none" strike="noStrike" cap="none" baseline="0" dirty="0" smtClean="0">
                <a:solidFill>
                  <a:srgbClr val="000000"/>
                </a:solidFill>
                <a:effectLst/>
                <a:latin typeface="Arial"/>
                <a:ea typeface="Arial"/>
                <a:cs typeface="Arial"/>
                <a:sym typeface="Arial"/>
              </a:rPr>
              <a:t>&gt;</a:t>
            </a:r>
            <a:r>
              <a:rPr lang="ru-RU" sz="1100" b="0" i="0" u="none" strike="noStrike" cap="none" baseline="0" dirty="0" smtClean="0">
                <a:solidFill>
                  <a:srgbClr val="000000"/>
                </a:solidFill>
                <a:effectLst/>
                <a:latin typeface="Arial"/>
                <a:ea typeface="Arial"/>
                <a:cs typeface="Arial"/>
                <a:sym typeface="Arial"/>
              </a:rPr>
              <a:t> 1999 -</a:t>
            </a:r>
            <a:r>
              <a:rPr lang="en-US" sz="1100" b="0" i="0" u="none" strike="noStrike" cap="none" baseline="0" dirty="0" smtClean="0">
                <a:solidFill>
                  <a:srgbClr val="000000"/>
                </a:solidFill>
                <a:effectLst/>
                <a:latin typeface="Arial"/>
                <a:ea typeface="Arial"/>
                <a:cs typeface="Arial"/>
                <a:sym typeface="Arial"/>
              </a:rPr>
              <a:t>&gt;</a:t>
            </a:r>
            <a:r>
              <a:rPr lang="ru-RU" sz="1100" b="0" i="0" u="none" strike="noStrike" cap="none" baseline="0" dirty="0" smtClean="0">
                <a:solidFill>
                  <a:srgbClr val="000000"/>
                </a:solidFill>
                <a:effectLst/>
                <a:latin typeface="Arial"/>
                <a:ea typeface="Arial"/>
                <a:cs typeface="Arial"/>
                <a:sym typeface="Arial"/>
              </a:rPr>
              <a:t> 2000 -</a:t>
            </a:r>
            <a:r>
              <a:rPr lang="en-US" sz="1100" b="0" i="0" u="none" strike="noStrike" cap="none" baseline="0" dirty="0" smtClean="0">
                <a:solidFill>
                  <a:srgbClr val="000000"/>
                </a:solidFill>
                <a:effectLst/>
                <a:latin typeface="Arial"/>
                <a:ea typeface="Arial"/>
                <a:cs typeface="Arial"/>
                <a:sym typeface="Arial"/>
              </a:rPr>
              <a:t>&gt;</a:t>
            </a:r>
            <a:r>
              <a:rPr lang="ru-RU" sz="1100" b="0" i="0" u="none" strike="noStrike" cap="none" baseline="0" dirty="0" smtClean="0">
                <a:solidFill>
                  <a:srgbClr val="000000"/>
                </a:solidFill>
                <a:effectLst/>
                <a:latin typeface="Arial"/>
                <a:ea typeface="Arial"/>
                <a:cs typeface="Arial"/>
                <a:sym typeface="Arial"/>
              </a:rPr>
              <a:t> 2003</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Yearly releases</a:t>
            </a:r>
            <a:r>
              <a:rPr lang="en-US" sz="1100" b="0" i="0" u="none" strike="noStrike" cap="none" baseline="0" dirty="0" smtClean="0">
                <a:solidFill>
                  <a:srgbClr val="000000"/>
                </a:solidFill>
                <a:effectLst/>
                <a:latin typeface="Arial"/>
                <a:ea typeface="Arial"/>
                <a:cs typeface="Arial"/>
                <a:sym typeface="Arial"/>
              </a:rPr>
              <a:t> – </a:t>
            </a:r>
            <a:r>
              <a:rPr lang="ru-RU" sz="1100" b="0" i="0" u="none" strike="noStrike" cap="none" baseline="0" dirty="0" smtClean="0">
                <a:solidFill>
                  <a:srgbClr val="000000"/>
                </a:solidFill>
                <a:effectLst/>
                <a:latin typeface="Arial"/>
                <a:ea typeface="Arial"/>
                <a:cs typeface="Arial"/>
                <a:sym typeface="Arial"/>
              </a:rPr>
              <a:t>огромный минус. Началась «штамповка» игр ради денег.</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Blindsided, the primary team members of </a:t>
            </a:r>
            <a:r>
              <a:rPr lang="ru-RU" sz="1100" b="0" i="1" u="none" strike="noStrike" cap="none" dirty="0" err="1" smtClean="0">
                <a:solidFill>
                  <a:srgbClr val="000000"/>
                </a:solidFill>
                <a:effectLst/>
                <a:latin typeface="Arial"/>
                <a:ea typeface="Arial"/>
                <a:cs typeface="Arial"/>
                <a:sym typeface="Arial"/>
              </a:rPr>
              <a:t>Tomb</a:t>
            </a:r>
            <a:r>
              <a:rPr lang="ru-RU" sz="1100" b="0" i="1"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Raider</a:t>
            </a:r>
            <a:r>
              <a:rPr lang="ru-RU" sz="1100" b="0" i="1" u="none" strike="noStrike" cap="none" dirty="0" smtClean="0">
                <a:solidFill>
                  <a:srgbClr val="000000"/>
                </a:solidFill>
                <a:effectLst/>
                <a:latin typeface="Arial"/>
                <a:ea typeface="Arial"/>
                <a:cs typeface="Arial"/>
                <a:sym typeface="Arial"/>
              </a:rPr>
              <a:t> II</a:t>
            </a:r>
            <a:r>
              <a:rPr lang="ru-RU" dirty="0" smtClean="0">
                <a:effectLst/>
              </a:rPr>
              <a:t> </a:t>
            </a:r>
            <a:r>
              <a:rPr lang="ru-RU" dirty="0" err="1" smtClean="0">
                <a:effectLst/>
              </a:rPr>
              <a:t>lost</a:t>
            </a:r>
            <a:r>
              <a:rPr lang="ru-RU" dirty="0" smtClean="0">
                <a:effectLst/>
              </a:rPr>
              <a:t> </a:t>
            </a:r>
            <a:r>
              <a:rPr lang="ru-RU" dirty="0" err="1" smtClean="0">
                <a:effectLst/>
              </a:rPr>
              <a:t>their</a:t>
            </a:r>
            <a:r>
              <a:rPr lang="ru-RU" dirty="0" smtClean="0">
                <a:effectLst/>
              </a:rPr>
              <a:t> </a:t>
            </a:r>
            <a:r>
              <a:rPr lang="ru-RU" dirty="0" err="1" smtClean="0">
                <a:effectLst/>
              </a:rPr>
              <a:t>passion</a:t>
            </a:r>
            <a:r>
              <a:rPr lang="ru-RU" dirty="0" smtClean="0">
                <a:effectLst/>
              </a:rPr>
              <a:t> </a:t>
            </a:r>
            <a:r>
              <a:rPr lang="ru-RU" dirty="0" err="1" smtClean="0">
                <a:effectLst/>
              </a:rPr>
              <a:t>for</a:t>
            </a:r>
            <a:r>
              <a:rPr lang="ru-RU" dirty="0" smtClean="0">
                <a:effectLst/>
              </a:rPr>
              <a:t> </a:t>
            </a:r>
            <a:r>
              <a:rPr lang="ru-RU" dirty="0" err="1" smtClean="0">
                <a:effectLst/>
              </a:rPr>
              <a:t>the</a:t>
            </a:r>
            <a:r>
              <a:rPr lang="ru-RU" dirty="0" smtClean="0">
                <a:effectLst/>
              </a:rPr>
              <a:t> </a:t>
            </a:r>
            <a:r>
              <a:rPr lang="ru-RU" dirty="0" err="1" smtClean="0">
                <a:effectLst/>
              </a:rPr>
              <a:t>series</a:t>
            </a:r>
            <a:r>
              <a:rPr lang="ru-RU" dirty="0" smtClean="0">
                <a:effectLst/>
              </a:rPr>
              <a:t>.</a:t>
            </a:r>
            <a:r>
              <a:rPr lang="en-US" sz="1100" b="1" i="0" u="none" strike="noStrike" cap="none" dirty="0" smtClean="0">
                <a:solidFill>
                  <a:srgbClr val="000000"/>
                </a:solidFill>
                <a:effectLst/>
                <a:latin typeface="Arial"/>
                <a:ea typeface="Arial"/>
                <a:cs typeface="Arial"/>
                <a:sym typeface="Arial"/>
              </a:rPr>
              <a:t> </a:t>
            </a:r>
            <a:r>
              <a:rPr lang="en-US" sz="1100" b="0" i="1" u="none" strike="noStrike" cap="none" dirty="0" smtClean="0">
                <a:solidFill>
                  <a:srgbClr val="000000"/>
                </a:solidFill>
                <a:effectLst/>
                <a:latin typeface="Arial"/>
                <a:ea typeface="Arial"/>
                <a:cs typeface="Arial"/>
                <a:sym typeface="Arial"/>
              </a:rPr>
              <a:t>Tomb Raider III</a:t>
            </a:r>
            <a:r>
              <a:rPr lang="en-US" sz="1100" b="0" i="0" u="none" strike="noStrike" cap="none" dirty="0" smtClean="0">
                <a:solidFill>
                  <a:srgbClr val="000000"/>
                </a:solidFill>
                <a:effectLst/>
                <a:latin typeface="Arial"/>
                <a:ea typeface="Arial"/>
                <a:cs typeface="Arial"/>
                <a:sym typeface="Arial"/>
              </a:rPr>
              <a:t> was deemed too sprawling and too hard by an increasingly fickle press; </a:t>
            </a:r>
            <a:r>
              <a:rPr lang="ru-RU" sz="1100" b="0" i="1" u="none" strike="noStrike" cap="none" dirty="0" err="1" smtClean="0">
                <a:solidFill>
                  <a:srgbClr val="000000"/>
                </a:solidFill>
                <a:effectLst/>
                <a:latin typeface="Arial"/>
                <a:ea typeface="Arial"/>
                <a:cs typeface="Arial"/>
                <a:sym typeface="Arial"/>
              </a:rPr>
              <a:t>Tomb</a:t>
            </a:r>
            <a:r>
              <a:rPr lang="ru-RU" sz="1100" b="0" i="1"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Raider</a:t>
            </a:r>
            <a:r>
              <a:rPr lang="ru-RU" sz="1100" b="0" i="1" u="none" strike="noStrike" cap="none" dirty="0" smtClean="0">
                <a:solidFill>
                  <a:srgbClr val="000000"/>
                </a:solidFill>
                <a:effectLst/>
                <a:latin typeface="Arial"/>
                <a:ea typeface="Arial"/>
                <a:cs typeface="Arial"/>
                <a:sym typeface="Arial"/>
              </a:rPr>
              <a:t> IV: </a:t>
            </a:r>
            <a:r>
              <a:rPr lang="ru-RU" sz="1100" b="0" i="1" u="none" strike="noStrike" cap="none" dirty="0" err="1" smtClean="0">
                <a:solidFill>
                  <a:srgbClr val="000000"/>
                </a:solidFill>
                <a:effectLst/>
                <a:latin typeface="Arial"/>
                <a:ea typeface="Arial"/>
                <a:cs typeface="Arial"/>
                <a:sym typeface="Arial"/>
              </a:rPr>
              <a:t>The</a:t>
            </a:r>
            <a:r>
              <a:rPr lang="ru-RU" sz="1100" b="0" i="1"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Last</a:t>
            </a:r>
            <a:r>
              <a:rPr lang="ru-RU" sz="1100" b="0" i="1"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Revelation</a:t>
            </a:r>
            <a:r>
              <a:rPr lang="ru-RU" dirty="0" err="1" smtClean="0">
                <a:effectLst/>
              </a:rPr>
              <a:t>'s</a:t>
            </a:r>
            <a:r>
              <a:rPr lang="ru-RU" dirty="0" smtClean="0">
                <a:effectLst/>
              </a:rPr>
              <a:t> </a:t>
            </a:r>
            <a:r>
              <a:rPr lang="ru-RU" dirty="0" err="1" smtClean="0">
                <a:effectLst/>
              </a:rPr>
              <a:t>focus</a:t>
            </a:r>
            <a:r>
              <a:rPr lang="ru-RU" dirty="0" smtClean="0">
                <a:effectLst/>
              </a:rPr>
              <a:t> </a:t>
            </a:r>
            <a:r>
              <a:rPr lang="ru-RU" dirty="0" err="1" smtClean="0">
                <a:effectLst/>
              </a:rPr>
              <a:t>on</a:t>
            </a:r>
            <a:r>
              <a:rPr lang="ru-RU" dirty="0" smtClean="0">
                <a:effectLst/>
              </a:rPr>
              <a:t> </a:t>
            </a:r>
            <a:r>
              <a:rPr lang="ru-RU" dirty="0" err="1" smtClean="0">
                <a:effectLst/>
              </a:rPr>
              <a:t>Egypt</a:t>
            </a:r>
            <a:r>
              <a:rPr lang="ru-RU" dirty="0" smtClean="0">
                <a:effectLst/>
              </a:rPr>
              <a:t> </a:t>
            </a:r>
            <a:r>
              <a:rPr lang="ru-RU" dirty="0" err="1" smtClean="0">
                <a:effectLst/>
              </a:rPr>
              <a:t>was</a:t>
            </a:r>
            <a:r>
              <a:rPr lang="ru-RU" dirty="0" smtClean="0">
                <a:effectLst/>
              </a:rPr>
              <a:t> </a:t>
            </a:r>
            <a:r>
              <a:rPr lang="ru-RU" dirty="0" err="1" smtClean="0">
                <a:effectLst/>
              </a:rPr>
              <a:t>too</a:t>
            </a:r>
            <a:r>
              <a:rPr lang="ru-RU" dirty="0" smtClean="0">
                <a:effectLst/>
              </a:rPr>
              <a:t> </a:t>
            </a:r>
            <a:r>
              <a:rPr lang="ru-RU" dirty="0" err="1" smtClean="0">
                <a:effectLst/>
              </a:rPr>
              <a:t>small</a:t>
            </a:r>
            <a:r>
              <a:rPr lang="ru-RU" dirty="0" smtClean="0">
                <a:effectLst/>
              </a:rPr>
              <a:t> </a:t>
            </a:r>
            <a:r>
              <a:rPr lang="ru-RU" dirty="0" err="1" smtClean="0">
                <a:effectLst/>
              </a:rPr>
              <a:t>of</a:t>
            </a:r>
            <a:r>
              <a:rPr lang="ru-RU" dirty="0" smtClean="0">
                <a:effectLst/>
              </a:rPr>
              <a:t> a </a:t>
            </a:r>
            <a:r>
              <a:rPr lang="ru-RU" dirty="0" err="1" smtClean="0">
                <a:effectLst/>
              </a:rPr>
              <a:t>step</a:t>
            </a:r>
            <a:r>
              <a:rPr lang="ru-RU" dirty="0" smtClean="0">
                <a:effectLst/>
              </a:rPr>
              <a:t> </a:t>
            </a:r>
            <a:r>
              <a:rPr lang="ru-RU" dirty="0" err="1" smtClean="0">
                <a:effectLst/>
              </a:rPr>
              <a:t>in</a:t>
            </a:r>
            <a:r>
              <a:rPr lang="ru-RU" dirty="0" smtClean="0">
                <a:effectLst/>
              </a:rPr>
              <a:t> </a:t>
            </a:r>
            <a:r>
              <a:rPr lang="ru-RU" dirty="0" err="1" smtClean="0">
                <a:effectLst/>
              </a:rPr>
              <a:t>the</a:t>
            </a:r>
            <a:r>
              <a:rPr lang="ru-RU" dirty="0" smtClean="0">
                <a:effectLst/>
              </a:rPr>
              <a:t> </a:t>
            </a:r>
            <a:r>
              <a:rPr lang="ru-RU" dirty="0" err="1" smtClean="0">
                <a:effectLst/>
              </a:rPr>
              <a:t>right</a:t>
            </a:r>
            <a:r>
              <a:rPr lang="ru-RU" dirty="0" smtClean="0">
                <a:effectLst/>
              </a:rPr>
              <a:t> </a:t>
            </a:r>
            <a:r>
              <a:rPr lang="ru-RU" dirty="0" err="1" smtClean="0">
                <a:effectLst/>
              </a:rPr>
              <a:t>direction</a:t>
            </a:r>
            <a:r>
              <a:rPr lang="ru-RU" dirty="0" smtClean="0">
                <a:effectLst/>
              </a:rPr>
              <a:t>; </a:t>
            </a:r>
            <a:r>
              <a:rPr lang="ru-RU" dirty="0" err="1" smtClean="0">
                <a:effectLst/>
              </a:rPr>
              <a:t>and</a:t>
            </a:r>
            <a:r>
              <a:rPr lang="ru-RU" dirty="0" smtClean="0">
                <a:effectLst/>
              </a:rPr>
              <a:t> </a:t>
            </a:r>
            <a:r>
              <a:rPr lang="ru-RU" sz="1100" b="0" i="1" u="none" strike="noStrike" cap="none" dirty="0" err="1" smtClean="0">
                <a:solidFill>
                  <a:srgbClr val="000000"/>
                </a:solidFill>
                <a:effectLst/>
                <a:latin typeface="Arial"/>
                <a:ea typeface="Arial"/>
                <a:cs typeface="Arial"/>
                <a:sym typeface="Arial"/>
              </a:rPr>
              <a:t>Tomb</a:t>
            </a:r>
            <a:r>
              <a:rPr lang="ru-RU" sz="1100" b="0" i="1"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Raider</a:t>
            </a:r>
            <a:r>
              <a:rPr lang="ru-RU" sz="1100" b="0" i="1" u="none" strike="noStrike" cap="none" dirty="0" smtClean="0">
                <a:solidFill>
                  <a:srgbClr val="000000"/>
                </a:solidFill>
                <a:effectLst/>
                <a:latin typeface="Arial"/>
                <a:ea typeface="Arial"/>
                <a:cs typeface="Arial"/>
                <a:sym typeface="Arial"/>
              </a:rPr>
              <a:t> V: </a:t>
            </a:r>
            <a:r>
              <a:rPr lang="ru-RU" sz="1100" b="0" i="1" u="none" strike="noStrike" cap="none" dirty="0" err="1" smtClean="0">
                <a:solidFill>
                  <a:srgbClr val="000000"/>
                </a:solidFill>
                <a:effectLst/>
                <a:latin typeface="Arial"/>
                <a:ea typeface="Arial"/>
                <a:cs typeface="Arial"/>
                <a:sym typeface="Arial"/>
              </a:rPr>
              <a:t>Chronicles</a:t>
            </a:r>
            <a:r>
              <a:rPr lang="ru-RU" dirty="0" smtClean="0">
                <a:effectLst/>
              </a:rPr>
              <a:t> </a:t>
            </a:r>
            <a:r>
              <a:rPr lang="ru-RU" dirty="0" err="1" smtClean="0">
                <a:effectLst/>
              </a:rPr>
              <a:t>was</a:t>
            </a:r>
            <a:r>
              <a:rPr lang="ru-RU" dirty="0" smtClean="0">
                <a:effectLst/>
              </a:rPr>
              <a:t> </a:t>
            </a:r>
            <a:r>
              <a:rPr lang="ru-RU" dirty="0" err="1" smtClean="0">
                <a:effectLst/>
              </a:rPr>
              <a:t>labelled</a:t>
            </a:r>
            <a:r>
              <a:rPr lang="ru-RU" dirty="0" smtClean="0">
                <a:effectLst/>
              </a:rPr>
              <a:t> a </a:t>
            </a:r>
            <a:r>
              <a:rPr lang="ru-RU" dirty="0" err="1" smtClean="0">
                <a:effectLst/>
              </a:rPr>
              <a:t>shallow</a:t>
            </a:r>
            <a:r>
              <a:rPr lang="ru-RU" dirty="0" smtClean="0">
                <a:effectLst/>
              </a:rPr>
              <a:t>, </a:t>
            </a:r>
            <a:r>
              <a:rPr lang="ru-RU" dirty="0" err="1" smtClean="0">
                <a:effectLst/>
              </a:rPr>
              <a:t>uninspired</a:t>
            </a:r>
            <a:r>
              <a:rPr lang="ru-RU" dirty="0" smtClean="0">
                <a:effectLst/>
              </a:rPr>
              <a:t> </a:t>
            </a:r>
            <a:r>
              <a:rPr lang="ru-RU" dirty="0" err="1" smtClean="0">
                <a:effectLst/>
              </a:rPr>
              <a:t>cash-in</a:t>
            </a:r>
            <a:r>
              <a:rPr lang="ru-RU" dirty="0" smtClean="0">
                <a:effectLst/>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ru-RU"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By the time </a:t>
            </a:r>
            <a:r>
              <a:rPr lang="ru-RU" sz="1100" b="0" i="1" u="none" strike="noStrike" cap="none" dirty="0" err="1" smtClean="0">
                <a:solidFill>
                  <a:srgbClr val="000000"/>
                </a:solidFill>
                <a:effectLst/>
                <a:latin typeface="Arial"/>
                <a:ea typeface="Arial"/>
                <a:cs typeface="Arial"/>
                <a:sym typeface="Arial"/>
              </a:rPr>
              <a:t>Chronicles</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came</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out</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another</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new</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team</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had</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spent</a:t>
            </a:r>
            <a:r>
              <a:rPr lang="ru-RU" sz="1100" b="0" i="0" u="none" strike="noStrike" cap="none" dirty="0" smtClean="0">
                <a:solidFill>
                  <a:srgbClr val="000000"/>
                </a:solidFill>
                <a:effectLst/>
                <a:latin typeface="Arial"/>
                <a:ea typeface="Arial"/>
                <a:cs typeface="Arial"/>
                <a:sym typeface="Arial"/>
              </a:rPr>
              <a:t> a </a:t>
            </a:r>
            <a:r>
              <a:rPr lang="ru-RU" sz="1100" b="0" i="0" u="none" strike="noStrike" cap="none" dirty="0" err="1" smtClean="0">
                <a:solidFill>
                  <a:srgbClr val="000000"/>
                </a:solidFill>
                <a:effectLst/>
                <a:latin typeface="Arial"/>
                <a:ea typeface="Arial"/>
                <a:cs typeface="Arial"/>
                <a:sym typeface="Arial"/>
              </a:rPr>
              <a:t>year</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working</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on</a:t>
            </a:r>
            <a:r>
              <a:rPr lang="ru-RU" sz="1100" b="0" i="0" u="none" strike="noStrike" cap="none" dirty="0" smtClean="0">
                <a:solidFill>
                  <a:srgbClr val="000000"/>
                </a:solidFill>
                <a:effectLst/>
                <a:latin typeface="Arial"/>
                <a:ea typeface="Arial"/>
                <a:cs typeface="Arial"/>
                <a:sym typeface="Arial"/>
              </a:rPr>
              <a:t> a </a:t>
            </a:r>
            <a:r>
              <a:rPr lang="ru-RU" sz="1100" b="0" i="0" u="none" strike="noStrike" cap="none" dirty="0" err="1" smtClean="0">
                <a:solidFill>
                  <a:srgbClr val="000000"/>
                </a:solidFill>
                <a:effectLst/>
                <a:latin typeface="Arial"/>
                <a:ea typeface="Arial"/>
                <a:cs typeface="Arial"/>
                <a:sym typeface="Arial"/>
              </a:rPr>
              <a:t>sixth</a:t>
            </a:r>
            <a:r>
              <a:rPr lang="ru-RU" sz="1100" b="0" i="0"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Tomb</a:t>
            </a:r>
            <a:r>
              <a:rPr lang="ru-RU" sz="1100" b="0" i="1"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Raider</a:t>
            </a:r>
            <a:r>
              <a:rPr lang="ru-RU" sz="1100" b="0" i="0" u="none" strike="noStrike" cap="none" dirty="0" smtClean="0">
                <a:solidFill>
                  <a:srgbClr val="000000"/>
                </a:solidFill>
                <a:effectLst/>
                <a:latin typeface="Arial"/>
                <a:ea typeface="Arial"/>
                <a:cs typeface="Arial"/>
                <a:sym typeface="Arial"/>
              </a:rPr>
              <a:t>—</a:t>
            </a:r>
            <a:r>
              <a:rPr lang="ru-RU" sz="1100" b="0" i="0" u="none" strike="noStrike" cap="none" dirty="0" err="1" smtClean="0">
                <a:solidFill>
                  <a:srgbClr val="000000"/>
                </a:solidFill>
                <a:effectLst/>
                <a:latin typeface="Arial"/>
                <a:ea typeface="Arial"/>
                <a:cs typeface="Arial"/>
                <a:sym typeface="Arial"/>
              </a:rPr>
              <a:t>this</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one</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finally</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making</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the</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leap</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to</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the</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PlayStation</a:t>
            </a:r>
            <a:r>
              <a:rPr lang="ru-RU" sz="1100" b="0" i="0" u="none" strike="noStrike" cap="none" dirty="0" smtClean="0">
                <a:solidFill>
                  <a:srgbClr val="000000"/>
                </a:solidFill>
                <a:effectLst/>
                <a:latin typeface="Arial"/>
                <a:ea typeface="Arial"/>
                <a:cs typeface="Arial"/>
                <a:sym typeface="Arial"/>
              </a:rPr>
              <a:t> 2. </a:t>
            </a:r>
            <a:r>
              <a:rPr lang="ru-RU" sz="1100" b="0" i="1" u="none" strike="noStrike" cap="none" dirty="0" err="1" smtClean="0">
                <a:solidFill>
                  <a:srgbClr val="000000"/>
                </a:solidFill>
                <a:effectLst/>
                <a:latin typeface="Arial"/>
                <a:ea typeface="Arial"/>
                <a:cs typeface="Arial"/>
                <a:sym typeface="Arial"/>
              </a:rPr>
              <a:t>The</a:t>
            </a:r>
            <a:r>
              <a:rPr lang="ru-RU" sz="1100" b="0" i="1"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Angel</a:t>
            </a:r>
            <a:r>
              <a:rPr lang="ru-RU" sz="1100" b="0" i="1"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of</a:t>
            </a:r>
            <a:r>
              <a:rPr lang="ru-RU" sz="1100" b="0" i="1" u="none" strike="noStrike" cap="none" dirty="0" smtClean="0">
                <a:solidFill>
                  <a:srgbClr val="000000"/>
                </a:solidFill>
                <a:effectLst/>
                <a:latin typeface="Arial"/>
                <a:ea typeface="Arial"/>
                <a:cs typeface="Arial"/>
                <a:sym typeface="Arial"/>
              </a:rPr>
              <a:t> </a:t>
            </a:r>
            <a:r>
              <a:rPr lang="ru-RU" sz="1100" b="0" i="1" u="none" strike="noStrike" cap="none" dirty="0" err="1" smtClean="0">
                <a:solidFill>
                  <a:srgbClr val="000000"/>
                </a:solidFill>
                <a:effectLst/>
                <a:latin typeface="Arial"/>
                <a:ea typeface="Arial"/>
                <a:cs typeface="Arial"/>
                <a:sym typeface="Arial"/>
              </a:rPr>
              <a:t>Darkness</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was</a:t>
            </a:r>
            <a:r>
              <a:rPr lang="ru-RU" sz="1100" b="0" i="0" u="none" strike="noStrike" cap="none" dirty="0" smtClean="0">
                <a:solidFill>
                  <a:srgbClr val="000000"/>
                </a:solidFill>
                <a:effectLst/>
                <a:latin typeface="Arial"/>
                <a:ea typeface="Arial"/>
                <a:cs typeface="Arial"/>
                <a:sym typeface="Arial"/>
              </a:rPr>
              <a:t> a </a:t>
            </a:r>
            <a:r>
              <a:rPr lang="ru-RU" sz="1100" b="0" i="0" u="none" strike="noStrike" cap="none" dirty="0" err="1" smtClean="0">
                <a:solidFill>
                  <a:srgbClr val="000000"/>
                </a:solidFill>
                <a:effectLst/>
                <a:latin typeface="Arial"/>
                <a:ea typeface="Arial"/>
                <a:cs typeface="Arial"/>
                <a:sym typeface="Arial"/>
              </a:rPr>
              <a:t>complete</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disaster</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however</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and</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not</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just</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because</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of</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problems</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with</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developing</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on</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the</a:t>
            </a:r>
            <a:r>
              <a:rPr lang="ru-RU" sz="1100" b="0" i="0" u="none" strike="noStrike" cap="none" dirty="0" smtClean="0">
                <a:solidFill>
                  <a:srgbClr val="000000"/>
                </a:solidFill>
                <a:effectLst/>
                <a:latin typeface="Arial"/>
                <a:ea typeface="Arial"/>
                <a:cs typeface="Arial"/>
                <a:sym typeface="Arial"/>
              </a:rPr>
              <a:t> PS2.</a:t>
            </a:r>
          </a:p>
          <a:p>
            <a:pPr marL="0" lvl="0" indent="0" algn="l" rtl="0">
              <a:spcBef>
                <a:spcPts val="0"/>
              </a:spcBef>
              <a:spcAft>
                <a:spcPts val="0"/>
              </a:spcAft>
              <a:buNone/>
            </a:pPr>
            <a:endParaRPr lang="ru-RU" dirty="0" smtClean="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Disjointedness and bugs aside, </a:t>
            </a:r>
            <a:r>
              <a:rPr lang="en-US" sz="1100" b="0" i="1" u="none" strike="noStrike" cap="none" dirty="0" smtClean="0">
                <a:solidFill>
                  <a:srgbClr val="000000"/>
                </a:solidFill>
                <a:effectLst/>
                <a:latin typeface="Arial"/>
                <a:ea typeface="Arial"/>
                <a:cs typeface="Arial"/>
                <a:sym typeface="Arial"/>
              </a:rPr>
              <a:t>The Angel of Darkness</a:t>
            </a:r>
            <a:r>
              <a:rPr lang="en-US" sz="1100" b="0" i="0" u="none" strike="noStrike" cap="none" dirty="0" smtClean="0">
                <a:solidFill>
                  <a:srgbClr val="000000"/>
                </a:solidFill>
                <a:effectLst/>
                <a:latin typeface="Arial"/>
                <a:ea typeface="Arial"/>
                <a:cs typeface="Arial"/>
                <a:sym typeface="Arial"/>
              </a:rPr>
              <a:t> still sold a respectable 2.5 million copies worldwide. But Eidos was fed up. Doing its best to distance the publisher from the poor reviews and negative public reaction, Eidos management ultimately decided that the best damage control move was to give the </a:t>
            </a:r>
            <a:r>
              <a:rPr lang="en-US" sz="1100" b="0" i="1" u="none" strike="noStrike" cap="none" dirty="0" smtClean="0">
                <a:solidFill>
                  <a:srgbClr val="000000"/>
                </a:solidFill>
                <a:effectLst/>
                <a:latin typeface="Arial"/>
                <a:ea typeface="Arial"/>
                <a:cs typeface="Arial"/>
                <a:sym typeface="Arial"/>
              </a:rPr>
              <a:t>Tomb Raider</a:t>
            </a:r>
            <a:r>
              <a:rPr lang="en-US" sz="1100" b="0" i="0" u="none" strike="noStrike" cap="none" dirty="0" smtClean="0">
                <a:solidFill>
                  <a:srgbClr val="000000"/>
                </a:solidFill>
                <a:effectLst/>
                <a:latin typeface="Arial"/>
                <a:ea typeface="Arial"/>
                <a:cs typeface="Arial"/>
                <a:sym typeface="Arial"/>
              </a:rPr>
              <a:t> franchise to one of its more reliable American studios, Crystal Dynamics. The team at Core was shocked.</a:t>
            </a:r>
            <a:endParaRPr lang="ru-RU"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ru-RU"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smtClean="0">
                <a:solidFill>
                  <a:srgbClr val="000000"/>
                </a:solidFill>
                <a:effectLst/>
                <a:latin typeface="Arial"/>
                <a:ea typeface="Arial"/>
                <a:cs typeface="Arial"/>
                <a:sym typeface="Arial"/>
              </a:rPr>
              <a:t>"They just took it and ran," recalls </a:t>
            </a:r>
            <a:r>
              <a:rPr lang="en-US" sz="1100" b="0" i="0" u="none" strike="noStrike" cap="none" dirty="0" err="1" smtClean="0">
                <a:solidFill>
                  <a:srgbClr val="000000"/>
                </a:solidFill>
                <a:effectLst/>
                <a:latin typeface="Arial"/>
                <a:ea typeface="Arial"/>
                <a:cs typeface="Arial"/>
                <a:sym typeface="Arial"/>
              </a:rPr>
              <a:t>Rummery</a:t>
            </a:r>
            <a:r>
              <a:rPr lang="en-US" sz="1100" b="0" i="0" u="none" strike="noStrike" cap="none" dirty="0" smtClean="0">
                <a:solidFill>
                  <a:srgbClr val="000000"/>
                </a:solidFill>
                <a:effectLst/>
                <a:latin typeface="Arial"/>
                <a:ea typeface="Arial"/>
                <a:cs typeface="Arial"/>
                <a:sym typeface="Arial"/>
              </a:rPr>
              <a:t>. "It felt like a robbery, honestly. It felt like we'd been raided ourselves and the thing had been stolen."</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2774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Awards:</a:t>
            </a:r>
            <a:r>
              <a:rPr lang="en-US" baseline="0" dirty="0" smtClean="0"/>
              <a:t> </a:t>
            </a:r>
            <a:r>
              <a:rPr lang="en-US" sz="1100" b="0" i="0" u="none" strike="noStrike" cap="none" dirty="0" smtClean="0">
                <a:solidFill>
                  <a:srgbClr val="000000"/>
                </a:solidFill>
                <a:effectLst/>
                <a:latin typeface="Arial"/>
                <a:ea typeface="Arial"/>
                <a:cs typeface="Arial"/>
                <a:sym typeface="Arial"/>
              </a:rPr>
              <a:t>#82 Most Discussed Xbox Game of 2004 (according to </a:t>
            </a:r>
            <a:r>
              <a:rPr lang="en-US" sz="1100" b="0" i="0" u="none" strike="noStrike" cap="none" dirty="0" err="1" smtClean="0">
                <a:solidFill>
                  <a:srgbClr val="000000"/>
                </a:solidFill>
                <a:effectLst/>
                <a:latin typeface="Arial"/>
                <a:ea typeface="Arial"/>
                <a:cs typeface="Arial"/>
                <a:sym typeface="Arial"/>
              </a:rPr>
              <a:t>Metacritic</a:t>
            </a:r>
            <a:r>
              <a:rPr lang="en-US" sz="1100" b="0" i="0" u="none" strike="noStrike" cap="none" dirty="0" smtClean="0">
                <a:solidFill>
                  <a:srgbClr val="000000"/>
                </a:solidFill>
                <a:effectLst/>
                <a:latin typeface="Arial"/>
                <a:ea typeface="Arial"/>
                <a:cs typeface="Arial"/>
                <a:sym typeface="Arial"/>
              </a:rPr>
              <a:t>)</a:t>
            </a:r>
          </a:p>
          <a:p>
            <a:pPr marL="0" lvl="0" indent="0" algn="l" rtl="0">
              <a:spcBef>
                <a:spcPts val="0"/>
              </a:spcBef>
              <a:spcAft>
                <a:spcPts val="0"/>
              </a:spcAft>
              <a:buNone/>
            </a:pPr>
            <a:r>
              <a:rPr lang="en-US" sz="1100" b="0" i="0" u="none" strike="noStrike" cap="none" dirty="0" smtClean="0">
                <a:solidFill>
                  <a:srgbClr val="000000"/>
                </a:solidFill>
                <a:effectLst/>
                <a:latin typeface="Arial"/>
                <a:cs typeface="Arial"/>
                <a:sym typeface="Arial"/>
              </a:rPr>
              <a:t>Pros: Well-designed</a:t>
            </a:r>
            <a:r>
              <a:rPr lang="en-US" sz="1100" b="0" i="0" u="none" strike="noStrike" cap="none" baseline="0" dirty="0" smtClean="0">
                <a:solidFill>
                  <a:srgbClr val="000000"/>
                </a:solidFill>
                <a:effectLst/>
                <a:latin typeface="Arial"/>
                <a:cs typeface="Arial"/>
                <a:sym typeface="Arial"/>
              </a:rPr>
              <a:t> platforming bits and puzzles, Voice Acting, Backgrounds, Beautiful Looks, Great Storyline</a:t>
            </a:r>
            <a:endParaRPr lang="en-US" sz="1100" b="0" i="0" u="none" strike="noStrike" cap="none" dirty="0" smtClean="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cs typeface="Arial"/>
                <a:sym typeface="Arial"/>
              </a:rPr>
              <a:t>Cons:</a:t>
            </a:r>
            <a:r>
              <a:rPr lang="en-US" sz="1100" b="0" i="0" u="none" strike="noStrike" cap="none" baseline="0" dirty="0" smtClean="0">
                <a:solidFill>
                  <a:srgbClr val="000000"/>
                </a:solidFill>
                <a:effectLst/>
                <a:latin typeface="Arial"/>
                <a:cs typeface="Arial"/>
                <a:sym typeface="Arial"/>
              </a:rPr>
              <a:t> Controls, Camera, Incoherence, Uneven Level Design, Poor Graphics, Irrational (from being completely on rails to being completely random), Character Models, Combat, Boring Boss Fights, Restrictive Level Design</a:t>
            </a:r>
          </a:p>
          <a:p>
            <a:pPr marL="0" lvl="0" indent="0" algn="l" rtl="0">
              <a:spcBef>
                <a:spcPts val="0"/>
              </a:spcBef>
              <a:spcAft>
                <a:spcPts val="0"/>
              </a:spcAft>
              <a:buNone/>
            </a:pPr>
            <a:r>
              <a:rPr lang="en-US" sz="1100" b="0" i="0" u="none" strike="noStrike" cap="none" baseline="0" dirty="0" smtClean="0">
                <a:solidFill>
                  <a:srgbClr val="000000"/>
                </a:solidFill>
                <a:effectLst/>
                <a:latin typeface="Arial"/>
                <a:cs typeface="Arial"/>
                <a:sym typeface="Arial"/>
              </a:rPr>
              <a:t>Some Players call it a Game of the Year</a:t>
            </a:r>
          </a:p>
        </p:txBody>
      </p:sp>
    </p:spTree>
    <p:extLst>
      <p:ext uri="{BB962C8B-B14F-4D97-AF65-F5344CB8AC3E}">
        <p14:creationId xmlns:p14="http://schemas.microsoft.com/office/powerpoint/2010/main" val="3605105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«Порочный цикл» разорвался.</a:t>
            </a:r>
            <a:r>
              <a:rPr lang="ru-RU" baseline="0" dirty="0" smtClean="0"/>
              <a:t> Игры второй серии выходили хоть и каждый год, но у них заметно подросло качество.</a:t>
            </a:r>
            <a:endParaRPr lang="en-US" baseline="0" dirty="0" smtClean="0"/>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ru-RU" baseline="0" dirty="0" smtClean="0"/>
              <a:t>Плюс, Тоби участвовал в подготовке европейской ТВ-рекламы </a:t>
            </a:r>
            <a:r>
              <a:rPr lang="en-US" baseline="0" dirty="0" smtClean="0"/>
              <a:t>Tomb Raider Underworld </a:t>
            </a:r>
            <a:endParaRPr dirty="0"/>
          </a:p>
        </p:txBody>
      </p:sp>
    </p:spTree>
    <p:extLst>
      <p:ext uri="{BB962C8B-B14F-4D97-AF65-F5344CB8AC3E}">
        <p14:creationId xmlns:p14="http://schemas.microsoft.com/office/powerpoint/2010/main" val="3766530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RU" dirty="0" smtClean="0"/>
              <a:t>Про</a:t>
            </a:r>
            <a:r>
              <a:rPr lang="ru-RU" baseline="0" dirty="0" smtClean="0"/>
              <a:t> </a:t>
            </a:r>
            <a:r>
              <a:rPr lang="en-US" baseline="0" dirty="0" smtClean="0"/>
              <a:t>Motion Capture</a:t>
            </a:r>
            <a:r>
              <a:rPr lang="ru-RU" baseline="0" dirty="0" smtClean="0"/>
              <a:t> в </a:t>
            </a:r>
            <a:r>
              <a:rPr lang="en-US" baseline="0" dirty="0" smtClean="0"/>
              <a:t>TR:U – </a:t>
            </a:r>
            <a:r>
              <a:rPr lang="ru-RU" baseline="0" dirty="0" smtClean="0"/>
              <a:t>движения Лары сняты с популярной гимнастки бывшей сборной США (</a:t>
            </a:r>
            <a:r>
              <a:rPr lang="en-US" baseline="0" dirty="0" smtClean="0"/>
              <a:t>NCAA Women’s Gymnastics</a:t>
            </a:r>
            <a:r>
              <a:rPr lang="ru-RU" baseline="0" dirty="0" smtClean="0"/>
              <a:t>) </a:t>
            </a:r>
            <a:r>
              <a:rPr lang="ru-RU" baseline="0" dirty="0" err="1" smtClean="0"/>
              <a:t>Хейди</a:t>
            </a:r>
            <a:r>
              <a:rPr lang="ru-RU" baseline="0" dirty="0" smtClean="0"/>
              <a:t> </a:t>
            </a:r>
            <a:r>
              <a:rPr lang="ru-RU" baseline="0" dirty="0" err="1" smtClean="0"/>
              <a:t>Манимэйкер</a:t>
            </a:r>
            <a:endParaRPr lang="ru-RU" baseline="0" dirty="0" smtClean="0"/>
          </a:p>
          <a:p>
            <a:pPr marL="0" lvl="0" indent="0" algn="l" rtl="0">
              <a:spcBef>
                <a:spcPts val="0"/>
              </a:spcBef>
              <a:spcAft>
                <a:spcPts val="0"/>
              </a:spcAft>
              <a:buNone/>
            </a:pPr>
            <a:endParaRPr lang="ru-RU" baseline="0" dirty="0" smtClean="0"/>
          </a:p>
          <a:p>
            <a:pPr marL="0" lvl="0" indent="0" algn="l" rtl="0">
              <a:spcBef>
                <a:spcPts val="0"/>
              </a:spcBef>
              <a:spcAft>
                <a:spcPts val="0"/>
              </a:spcAft>
              <a:buNone/>
            </a:pPr>
            <a:r>
              <a:rPr lang="ru-RU" baseline="0" dirty="0" smtClean="0"/>
              <a:t>В интервью о разработке </a:t>
            </a:r>
            <a:r>
              <a:rPr lang="en-US" baseline="0" dirty="0" smtClean="0"/>
              <a:t>TR: Legend </a:t>
            </a:r>
            <a:r>
              <a:rPr lang="ru-RU" baseline="0" dirty="0" smtClean="0"/>
              <a:t>Тоби рассуждал о том, почему он решил выбрать женскую героиню. Он хотел проверить свою гипотезу о том, как мужская часть населения (т.е. на тот момент большая часть геймеров) будет относится к виртуальной девушке. Тоби полагал, что поскольку мужчина инстинктивно стремится защитить женщину, то в игре будет происходить то же самое, т.е. игроки будут играть осторожнее, чем обычно. </a:t>
            </a:r>
            <a:endParaRPr dirty="0"/>
          </a:p>
        </p:txBody>
      </p:sp>
    </p:spTree>
    <p:extLst>
      <p:ext uri="{BB962C8B-B14F-4D97-AF65-F5344CB8AC3E}">
        <p14:creationId xmlns:p14="http://schemas.microsoft.com/office/powerpoint/2010/main" val="3976871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32E64"/>
        </a:solidFill>
        <a:effectLst/>
      </p:bgPr>
    </p:bg>
    <p:spTree>
      <p:nvGrpSpPr>
        <p:cNvPr id="1" name="Shape 9"/>
        <p:cNvGrpSpPr/>
        <p:nvPr/>
      </p:nvGrpSpPr>
      <p:grpSpPr>
        <a:xfrm>
          <a:off x="0" y="0"/>
          <a:ext cx="0" cy="0"/>
          <a:chOff x="0" y="0"/>
          <a:chExt cx="0" cy="0"/>
        </a:xfrm>
      </p:grpSpPr>
      <p:sp>
        <p:nvSpPr>
          <p:cNvPr id="10" name="Google Shape;10;p2"/>
          <p:cNvSpPr/>
          <p:nvPr/>
        </p:nvSpPr>
        <p:spPr>
          <a:xfrm>
            <a:off x="5642650" y="1196950"/>
            <a:ext cx="1796700" cy="1796700"/>
          </a:xfrm>
          <a:prstGeom prst="ellipse">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761400" y="1539876"/>
            <a:ext cx="505800" cy="5058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955250" y="3661200"/>
            <a:ext cx="1159800" cy="1159800"/>
          </a:xfrm>
          <a:prstGeom prst="ellipse">
            <a:avLst/>
          </a:prstGeom>
          <a:noFill/>
          <a:ln w="9525" cap="flat" cmpd="sng">
            <a:solidFill>
              <a:srgbClr val="C20E9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45352" y="1685552"/>
            <a:ext cx="1559612" cy="1559612"/>
          </a:xfrm>
          <a:custGeom>
            <a:avLst/>
            <a:gdLst/>
            <a:ahLst/>
            <a:cxnLst/>
            <a:rect l="l" t="t" r="r" b="b"/>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4C2"/>
              </a:solidFill>
            </a:endParaRPr>
          </a:p>
        </p:txBody>
      </p:sp>
      <p:sp>
        <p:nvSpPr>
          <p:cNvPr id="14" name="Google Shape;14;p2"/>
          <p:cNvSpPr/>
          <p:nvPr/>
        </p:nvSpPr>
        <p:spPr>
          <a:xfrm>
            <a:off x="6736351" y="1301392"/>
            <a:ext cx="1159800" cy="1003500"/>
          </a:xfrm>
          <a:prstGeom prst="triangle">
            <a:avLst>
              <a:gd name="adj" fmla="val 50000"/>
            </a:avLst>
          </a:prstGeom>
          <a:noFill/>
          <a:ln w="9525" cap="flat" cmpd="sng">
            <a:solidFill>
              <a:srgbClr val="C20E9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799123">
            <a:off x="-359856" y="1954148"/>
            <a:ext cx="1176000" cy="1117800"/>
          </a:xfrm>
          <a:prstGeom prst="pentagon">
            <a:avLst>
              <a:gd name="hf" fmla="val 105146"/>
              <a:gd name="vf" fmla="val 110557"/>
            </a:avLst>
          </a:prstGeom>
          <a:noFill/>
          <a:ln w="114300" cap="flat" cmpd="sng">
            <a:solidFill>
              <a:srgbClr val="FF99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899880">
            <a:off x="1365793" y="1978994"/>
            <a:ext cx="1829316" cy="1738722"/>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592400" y="904800"/>
            <a:ext cx="1796700" cy="17967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29200" y="3014525"/>
            <a:ext cx="1226592" cy="1226592"/>
          </a:xfrm>
          <a:custGeom>
            <a:avLst/>
            <a:gdLst/>
            <a:ahLst/>
            <a:cxnLst/>
            <a:rect l="l" t="t" r="r" b="b"/>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96172" y="1378560"/>
            <a:ext cx="1424722" cy="1424722"/>
          </a:xfrm>
          <a:custGeom>
            <a:avLst/>
            <a:gdLst/>
            <a:ahLst/>
            <a:cxnLst/>
            <a:rect l="l" t="t" r="r" b="b"/>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4C2"/>
              </a:solidFill>
            </a:endParaRPr>
          </a:p>
        </p:txBody>
      </p:sp>
      <p:sp>
        <p:nvSpPr>
          <p:cNvPr id="20" name="Google Shape;20;p2"/>
          <p:cNvSpPr/>
          <p:nvPr/>
        </p:nvSpPr>
        <p:spPr>
          <a:xfrm>
            <a:off x="2694350" y="694075"/>
            <a:ext cx="3755100" cy="3755100"/>
          </a:xfrm>
          <a:prstGeom prst="ellipse">
            <a:avLst/>
          </a:prstGeom>
          <a:solidFill>
            <a:srgbClr val="0E0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ctrTitle"/>
          </p:nvPr>
        </p:nvSpPr>
        <p:spPr>
          <a:xfrm>
            <a:off x="2878525" y="1991825"/>
            <a:ext cx="3387000" cy="1159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2"/>
          <p:cNvSpPr/>
          <p:nvPr/>
        </p:nvSpPr>
        <p:spPr>
          <a:xfrm>
            <a:off x="2378899" y="2701499"/>
            <a:ext cx="462000" cy="462000"/>
          </a:xfrm>
          <a:prstGeom prst="ellipse">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20850" y="3525150"/>
            <a:ext cx="462000" cy="399600"/>
          </a:xfrm>
          <a:prstGeom prst="triangle">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2025975" y="1258251"/>
            <a:ext cx="584400" cy="5058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7439350" y="1196950"/>
            <a:ext cx="425700" cy="3684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587275" y="808800"/>
            <a:ext cx="731400" cy="731400"/>
          </a:xfrm>
          <a:prstGeom prst="donut">
            <a:avLst>
              <a:gd name="adj" fmla="val 10551"/>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18800" y="3924750"/>
            <a:ext cx="632700" cy="6327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056000" y="3149475"/>
            <a:ext cx="1383355" cy="1058469"/>
          </a:xfrm>
          <a:custGeom>
            <a:avLst/>
            <a:gdLst/>
            <a:ahLst/>
            <a:cxnLst/>
            <a:rect l="l" t="t" r="r" b="b"/>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372">
            <a:off x="7518650" y="3105312"/>
            <a:ext cx="751500" cy="714300"/>
          </a:xfrm>
          <a:prstGeom prst="pentagon">
            <a:avLst>
              <a:gd name="hf" fmla="val 105146"/>
              <a:gd name="vf" fmla="val 110557"/>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83"/>
        <p:cNvGrpSpPr/>
        <p:nvPr/>
      </p:nvGrpSpPr>
      <p:grpSpPr>
        <a:xfrm>
          <a:off x="0" y="0"/>
          <a:ext cx="0" cy="0"/>
          <a:chOff x="0" y="0"/>
          <a:chExt cx="0" cy="0"/>
        </a:xfrm>
      </p:grpSpPr>
      <p:grpSp>
        <p:nvGrpSpPr>
          <p:cNvPr id="84" name="Google Shape;84;p5"/>
          <p:cNvGrpSpPr/>
          <p:nvPr/>
        </p:nvGrpSpPr>
        <p:grpSpPr>
          <a:xfrm>
            <a:off x="-76804" y="-364106"/>
            <a:ext cx="9492216" cy="5864919"/>
            <a:chOff x="-76804" y="-364106"/>
            <a:chExt cx="9492216" cy="5864919"/>
          </a:xfrm>
        </p:grpSpPr>
        <p:sp>
          <p:nvSpPr>
            <p:cNvPr id="85" name="Google Shape;85;p5"/>
            <p:cNvSpPr/>
            <p:nvPr/>
          </p:nvSpPr>
          <p:spPr>
            <a:xfrm>
              <a:off x="0" y="0"/>
              <a:ext cx="9144000" cy="1147800"/>
            </a:xfrm>
            <a:prstGeom prst="rect">
              <a:avLst/>
            </a:prstGeom>
            <a:solidFill>
              <a:srgbClr val="0E0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4343698" y="910730"/>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312875" y="-85400"/>
              <a:ext cx="542100" cy="542100"/>
            </a:xfrm>
            <a:prstGeom prst="ellipse">
              <a:avLst/>
            </a:prstGeom>
            <a:solidFill>
              <a:srgbClr val="432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rot="-899646">
              <a:off x="776862" y="-262199"/>
              <a:ext cx="900976" cy="856085"/>
            </a:xfrm>
            <a:prstGeom prst="pentagon">
              <a:avLst>
                <a:gd name="hf" fmla="val 105146"/>
                <a:gd name="vf" fmla="val 110557"/>
              </a:avLst>
            </a:prstGeom>
            <a:solidFill>
              <a:srgbClr val="432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8578650" y="858649"/>
              <a:ext cx="836762" cy="836762"/>
            </a:xfrm>
            <a:custGeom>
              <a:avLst/>
              <a:gdLst/>
              <a:ahLst/>
              <a:cxnLst/>
              <a:rect l="l" t="t" r="r" b="b"/>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4C2"/>
                </a:solidFill>
              </a:endParaRPr>
            </a:p>
          </p:txBody>
        </p:sp>
        <p:sp>
          <p:nvSpPr>
            <p:cNvPr id="92" name="Google Shape;92;p5"/>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100477" y="456711"/>
              <a:ext cx="885029" cy="885029"/>
            </a:xfrm>
            <a:custGeom>
              <a:avLst/>
              <a:gdLst/>
              <a:ahLst/>
              <a:cxnLst/>
              <a:rect l="l" t="t" r="r" b="b"/>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rot="10800000">
              <a:off x="47429" y="4473462"/>
              <a:ext cx="621103" cy="475235"/>
            </a:xfrm>
            <a:custGeom>
              <a:avLst/>
              <a:gdLst/>
              <a:ahLst/>
              <a:cxnLst/>
              <a:rect l="l" t="t" r="r" b="b"/>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8217614" y="4442536"/>
              <a:ext cx="885029" cy="885029"/>
            </a:xfrm>
            <a:custGeom>
              <a:avLst/>
              <a:gdLst/>
              <a:ahLst/>
              <a:cxnLst/>
              <a:rect l="l" t="t" r="r" b="b"/>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10800000">
              <a:off x="4456350" y="1058785"/>
              <a:ext cx="231300" cy="200100"/>
            </a:xfrm>
            <a:prstGeom prst="triangle">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5"/>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08" name="Google Shape;108;p5"/>
          <p:cNvSpPr txBox="1">
            <a:spLocks noGrp="1"/>
          </p:cNvSpPr>
          <p:nvPr>
            <p:ph type="body" idx="1"/>
          </p:nvPr>
        </p:nvSpPr>
        <p:spPr>
          <a:xfrm>
            <a:off x="1750800" y="1513000"/>
            <a:ext cx="5642400" cy="30999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109" name="Google Shape;109;p5"/>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0"/>
        <p:cNvGrpSpPr/>
        <p:nvPr/>
      </p:nvGrpSpPr>
      <p:grpSpPr>
        <a:xfrm>
          <a:off x="0" y="0"/>
          <a:ext cx="0" cy="0"/>
          <a:chOff x="0" y="0"/>
          <a:chExt cx="0" cy="0"/>
        </a:xfrm>
      </p:grpSpPr>
      <p:grpSp>
        <p:nvGrpSpPr>
          <p:cNvPr id="111" name="Google Shape;111;p6"/>
          <p:cNvGrpSpPr/>
          <p:nvPr/>
        </p:nvGrpSpPr>
        <p:grpSpPr>
          <a:xfrm>
            <a:off x="-76804" y="-364106"/>
            <a:ext cx="9492216" cy="5864919"/>
            <a:chOff x="-76804" y="-364106"/>
            <a:chExt cx="9492216" cy="5864919"/>
          </a:xfrm>
        </p:grpSpPr>
        <p:sp>
          <p:nvSpPr>
            <p:cNvPr id="112" name="Google Shape;112;p6"/>
            <p:cNvSpPr/>
            <p:nvPr/>
          </p:nvSpPr>
          <p:spPr>
            <a:xfrm>
              <a:off x="0" y="0"/>
              <a:ext cx="9144000" cy="1147800"/>
            </a:xfrm>
            <a:prstGeom prst="rect">
              <a:avLst/>
            </a:prstGeom>
            <a:solidFill>
              <a:srgbClr val="0E0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4343698" y="910730"/>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8312875" y="-85400"/>
              <a:ext cx="542100" cy="542100"/>
            </a:xfrm>
            <a:prstGeom prst="ellipse">
              <a:avLst/>
            </a:prstGeom>
            <a:solidFill>
              <a:srgbClr val="432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899646">
              <a:off x="776862" y="-262199"/>
              <a:ext cx="900976" cy="856085"/>
            </a:xfrm>
            <a:prstGeom prst="pentagon">
              <a:avLst>
                <a:gd name="hf" fmla="val 105146"/>
                <a:gd name="vf" fmla="val 110557"/>
              </a:avLst>
            </a:prstGeom>
            <a:solidFill>
              <a:srgbClr val="432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8578650" y="858649"/>
              <a:ext cx="836762" cy="836762"/>
            </a:xfrm>
            <a:custGeom>
              <a:avLst/>
              <a:gdLst/>
              <a:ahLst/>
              <a:cxnLst/>
              <a:rect l="l" t="t" r="r" b="b"/>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4C2"/>
                </a:solidFill>
              </a:endParaRPr>
            </a:p>
          </p:txBody>
        </p:sp>
        <p:sp>
          <p:nvSpPr>
            <p:cNvPr id="119" name="Google Shape;119;p6"/>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100477" y="456711"/>
              <a:ext cx="885029" cy="885029"/>
            </a:xfrm>
            <a:custGeom>
              <a:avLst/>
              <a:gdLst/>
              <a:ahLst/>
              <a:cxnLst/>
              <a:rect l="l" t="t" r="r" b="b"/>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a:off x="47429" y="4473462"/>
              <a:ext cx="621103" cy="475235"/>
            </a:xfrm>
            <a:custGeom>
              <a:avLst/>
              <a:gdLst/>
              <a:ahLst/>
              <a:cxnLst/>
              <a:rect l="l" t="t" r="r" b="b"/>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8217614" y="4442536"/>
              <a:ext cx="885029" cy="885029"/>
            </a:xfrm>
            <a:custGeom>
              <a:avLst/>
              <a:gdLst/>
              <a:ahLst/>
              <a:cxnLst/>
              <a:rect l="l" t="t" r="r" b="b"/>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10800000">
              <a:off x="4456350" y="1058785"/>
              <a:ext cx="231300" cy="200100"/>
            </a:xfrm>
            <a:prstGeom prst="triangle">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6"/>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35" name="Google Shape;135;p6"/>
          <p:cNvSpPr txBox="1">
            <a:spLocks noGrp="1"/>
          </p:cNvSpPr>
          <p:nvPr>
            <p:ph type="body" idx="1"/>
          </p:nvPr>
        </p:nvSpPr>
        <p:spPr>
          <a:xfrm>
            <a:off x="1248675" y="1519600"/>
            <a:ext cx="3226200" cy="30075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36" name="Google Shape;136;p6"/>
          <p:cNvSpPr txBox="1">
            <a:spLocks noGrp="1"/>
          </p:cNvSpPr>
          <p:nvPr>
            <p:ph type="body" idx="2"/>
          </p:nvPr>
        </p:nvSpPr>
        <p:spPr>
          <a:xfrm>
            <a:off x="4669128" y="1519600"/>
            <a:ext cx="3226200" cy="30075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37" name="Google Shape;137;p6"/>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8"/>
        <p:cNvGrpSpPr/>
        <p:nvPr/>
      </p:nvGrpSpPr>
      <p:grpSpPr>
        <a:xfrm>
          <a:off x="0" y="0"/>
          <a:ext cx="0" cy="0"/>
          <a:chOff x="0" y="0"/>
          <a:chExt cx="0" cy="0"/>
        </a:xfrm>
      </p:grpSpPr>
      <p:grpSp>
        <p:nvGrpSpPr>
          <p:cNvPr id="139" name="Google Shape;139;p7"/>
          <p:cNvGrpSpPr/>
          <p:nvPr/>
        </p:nvGrpSpPr>
        <p:grpSpPr>
          <a:xfrm>
            <a:off x="-76804" y="-364106"/>
            <a:ext cx="9492216" cy="5864919"/>
            <a:chOff x="-76804" y="-364106"/>
            <a:chExt cx="9492216" cy="5864919"/>
          </a:xfrm>
        </p:grpSpPr>
        <p:sp>
          <p:nvSpPr>
            <p:cNvPr id="140" name="Google Shape;140;p7"/>
            <p:cNvSpPr/>
            <p:nvPr/>
          </p:nvSpPr>
          <p:spPr>
            <a:xfrm>
              <a:off x="0" y="0"/>
              <a:ext cx="9144000" cy="1147800"/>
            </a:xfrm>
            <a:prstGeom prst="rect">
              <a:avLst/>
            </a:prstGeom>
            <a:solidFill>
              <a:srgbClr val="0E0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4343698" y="910730"/>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8312875" y="-85400"/>
              <a:ext cx="542100" cy="542100"/>
            </a:xfrm>
            <a:prstGeom prst="ellipse">
              <a:avLst/>
            </a:prstGeom>
            <a:solidFill>
              <a:srgbClr val="432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rot="-899646">
              <a:off x="776862" y="-262199"/>
              <a:ext cx="900976" cy="856085"/>
            </a:xfrm>
            <a:prstGeom prst="pentagon">
              <a:avLst>
                <a:gd name="hf" fmla="val 105146"/>
                <a:gd name="vf" fmla="val 110557"/>
              </a:avLst>
            </a:prstGeom>
            <a:solidFill>
              <a:srgbClr val="432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8578650" y="858649"/>
              <a:ext cx="836762" cy="836762"/>
            </a:xfrm>
            <a:custGeom>
              <a:avLst/>
              <a:gdLst/>
              <a:ahLst/>
              <a:cxnLst/>
              <a:rect l="l" t="t" r="r" b="b"/>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4C2"/>
                </a:solidFill>
              </a:endParaRPr>
            </a:p>
          </p:txBody>
        </p:sp>
        <p:sp>
          <p:nvSpPr>
            <p:cNvPr id="147" name="Google Shape;147;p7"/>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100477" y="456711"/>
              <a:ext cx="885029" cy="885029"/>
            </a:xfrm>
            <a:custGeom>
              <a:avLst/>
              <a:gdLst/>
              <a:ahLst/>
              <a:cxnLst/>
              <a:rect l="l" t="t" r="r" b="b"/>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0800000">
              <a:off x="47429" y="4473462"/>
              <a:ext cx="621103" cy="475235"/>
            </a:xfrm>
            <a:custGeom>
              <a:avLst/>
              <a:gdLst/>
              <a:ahLst/>
              <a:cxnLst/>
              <a:rect l="l" t="t" r="r" b="b"/>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8217614" y="4442536"/>
              <a:ext cx="885029" cy="885029"/>
            </a:xfrm>
            <a:custGeom>
              <a:avLst/>
              <a:gdLst/>
              <a:ahLst/>
              <a:cxnLst/>
              <a:rect l="l" t="t" r="r" b="b"/>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rot="10800000">
              <a:off x="4456350" y="1058785"/>
              <a:ext cx="231300" cy="200100"/>
            </a:xfrm>
            <a:prstGeom prst="triangle">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7"/>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163" name="Google Shape;163;p7"/>
          <p:cNvSpPr txBox="1">
            <a:spLocks noGrp="1"/>
          </p:cNvSpPr>
          <p:nvPr>
            <p:ph type="body" idx="1"/>
          </p:nvPr>
        </p:nvSpPr>
        <p:spPr>
          <a:xfrm>
            <a:off x="801325" y="1520975"/>
            <a:ext cx="2410200" cy="30840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64" name="Google Shape;164;p7"/>
          <p:cNvSpPr txBox="1">
            <a:spLocks noGrp="1"/>
          </p:cNvSpPr>
          <p:nvPr>
            <p:ph type="body" idx="2"/>
          </p:nvPr>
        </p:nvSpPr>
        <p:spPr>
          <a:xfrm>
            <a:off x="3334886" y="1520975"/>
            <a:ext cx="2410200" cy="30840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65" name="Google Shape;165;p7"/>
          <p:cNvSpPr txBox="1">
            <a:spLocks noGrp="1"/>
          </p:cNvSpPr>
          <p:nvPr>
            <p:ph type="body" idx="3"/>
          </p:nvPr>
        </p:nvSpPr>
        <p:spPr>
          <a:xfrm>
            <a:off x="5868447" y="1520975"/>
            <a:ext cx="2410200" cy="30840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166" name="Google Shape;166;p7"/>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9"/>
        <p:cNvGrpSpPr/>
        <p:nvPr/>
      </p:nvGrpSpPr>
      <p:grpSpPr>
        <a:xfrm>
          <a:off x="0" y="0"/>
          <a:ext cx="0" cy="0"/>
          <a:chOff x="0" y="0"/>
          <a:chExt cx="0" cy="0"/>
        </a:xfrm>
      </p:grpSpPr>
      <p:grpSp>
        <p:nvGrpSpPr>
          <p:cNvPr id="220" name="Google Shape;220;p10"/>
          <p:cNvGrpSpPr/>
          <p:nvPr/>
        </p:nvGrpSpPr>
        <p:grpSpPr>
          <a:xfrm>
            <a:off x="-76804" y="-364106"/>
            <a:ext cx="9492216" cy="5864919"/>
            <a:chOff x="-76804" y="-364106"/>
            <a:chExt cx="9492216" cy="5864919"/>
          </a:xfrm>
        </p:grpSpPr>
        <p:sp>
          <p:nvSpPr>
            <p:cNvPr id="221" name="Google Shape;221;p10"/>
            <p:cNvSpPr/>
            <p:nvPr/>
          </p:nvSpPr>
          <p:spPr>
            <a:xfrm>
              <a:off x="8312875" y="-85400"/>
              <a:ext cx="542100" cy="542100"/>
            </a:xfrm>
            <a:prstGeom prst="ellipse">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0"/>
            <p:cNvSpPr/>
            <p:nvPr/>
          </p:nvSpPr>
          <p:spPr>
            <a:xfrm rot="-899646">
              <a:off x="776862" y="-262199"/>
              <a:ext cx="900976" cy="856085"/>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0"/>
            <p:cNvSpPr/>
            <p:nvPr/>
          </p:nvSpPr>
          <p:spPr>
            <a:xfrm rot="1763">
              <a:off x="8737998" y="3634823"/>
              <a:ext cx="585000" cy="556500"/>
            </a:xfrm>
            <a:prstGeom prst="pentagon">
              <a:avLst>
                <a:gd name="hf" fmla="val 105146"/>
                <a:gd name="vf" fmla="val 110557"/>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rot="10800000">
              <a:off x="90420" y="4650313"/>
              <a:ext cx="983100" cy="850500"/>
            </a:xfrm>
            <a:prstGeom prst="triangle">
              <a:avLst>
                <a:gd name="adj" fmla="val 50000"/>
              </a:avLst>
            </a:prstGeom>
            <a:solidFill>
              <a:srgbClr val="5138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0"/>
            <p:cNvSpPr/>
            <p:nvPr/>
          </p:nvSpPr>
          <p:spPr>
            <a:xfrm>
              <a:off x="8578650" y="858649"/>
              <a:ext cx="836762" cy="836762"/>
            </a:xfrm>
            <a:custGeom>
              <a:avLst/>
              <a:gdLst/>
              <a:ahLst/>
              <a:cxnLst/>
              <a:rect l="l" t="t" r="r" b="b"/>
              <a:pathLst>
                <a:path w="73610" h="73610" extrusionOk="0">
                  <a:moveTo>
                    <a:pt x="43502" y="603"/>
                  </a:moveTo>
                  <a:lnTo>
                    <a:pt x="64801" y="12851"/>
                  </a:lnTo>
                  <a:lnTo>
                    <a:pt x="63775" y="11705"/>
                  </a:lnTo>
                  <a:lnTo>
                    <a:pt x="62689" y="10619"/>
                  </a:lnTo>
                  <a:lnTo>
                    <a:pt x="61542" y="9533"/>
                  </a:lnTo>
                  <a:lnTo>
                    <a:pt x="60396" y="8507"/>
                  </a:lnTo>
                  <a:lnTo>
                    <a:pt x="59189" y="7542"/>
                  </a:lnTo>
                  <a:lnTo>
                    <a:pt x="57922" y="6637"/>
                  </a:lnTo>
                  <a:lnTo>
                    <a:pt x="56655" y="5792"/>
                  </a:lnTo>
                  <a:lnTo>
                    <a:pt x="55328" y="4948"/>
                  </a:lnTo>
                  <a:lnTo>
                    <a:pt x="53940" y="4223"/>
                  </a:lnTo>
                  <a:lnTo>
                    <a:pt x="52552" y="3499"/>
                  </a:lnTo>
                  <a:lnTo>
                    <a:pt x="51104" y="2896"/>
                  </a:lnTo>
                  <a:lnTo>
                    <a:pt x="49656" y="2293"/>
                  </a:lnTo>
                  <a:lnTo>
                    <a:pt x="48148" y="1750"/>
                  </a:lnTo>
                  <a:lnTo>
                    <a:pt x="46640" y="1327"/>
                  </a:lnTo>
                  <a:lnTo>
                    <a:pt x="45131" y="905"/>
                  </a:lnTo>
                  <a:lnTo>
                    <a:pt x="43502" y="603"/>
                  </a:lnTo>
                  <a:close/>
                  <a:moveTo>
                    <a:pt x="36805" y="0"/>
                  </a:moveTo>
                  <a:lnTo>
                    <a:pt x="34693" y="60"/>
                  </a:lnTo>
                  <a:lnTo>
                    <a:pt x="32642" y="241"/>
                  </a:lnTo>
                  <a:lnTo>
                    <a:pt x="70593" y="22143"/>
                  </a:lnTo>
                  <a:lnTo>
                    <a:pt x="70593" y="22143"/>
                  </a:lnTo>
                  <a:lnTo>
                    <a:pt x="69688" y="20212"/>
                  </a:lnTo>
                  <a:lnTo>
                    <a:pt x="68662" y="18342"/>
                  </a:lnTo>
                  <a:lnTo>
                    <a:pt x="36865" y="0"/>
                  </a:lnTo>
                  <a:close/>
                  <a:moveTo>
                    <a:pt x="28358" y="965"/>
                  </a:moveTo>
                  <a:lnTo>
                    <a:pt x="26789" y="1388"/>
                  </a:lnTo>
                  <a:lnTo>
                    <a:pt x="25220" y="1870"/>
                  </a:lnTo>
                  <a:lnTo>
                    <a:pt x="72886" y="29383"/>
                  </a:lnTo>
                  <a:lnTo>
                    <a:pt x="72524" y="27754"/>
                  </a:lnTo>
                  <a:lnTo>
                    <a:pt x="72101" y="26186"/>
                  </a:lnTo>
                  <a:lnTo>
                    <a:pt x="28358" y="965"/>
                  </a:lnTo>
                  <a:close/>
                  <a:moveTo>
                    <a:pt x="21842" y="3137"/>
                  </a:moveTo>
                  <a:lnTo>
                    <a:pt x="20574" y="3741"/>
                  </a:lnTo>
                  <a:lnTo>
                    <a:pt x="19368" y="4344"/>
                  </a:lnTo>
                  <a:lnTo>
                    <a:pt x="73610" y="35719"/>
                  </a:lnTo>
                  <a:lnTo>
                    <a:pt x="73549" y="34271"/>
                  </a:lnTo>
                  <a:lnTo>
                    <a:pt x="73429" y="32883"/>
                  </a:lnTo>
                  <a:lnTo>
                    <a:pt x="21842" y="3137"/>
                  </a:lnTo>
                  <a:close/>
                  <a:moveTo>
                    <a:pt x="16592" y="6034"/>
                  </a:moveTo>
                  <a:lnTo>
                    <a:pt x="15567" y="6758"/>
                  </a:lnTo>
                  <a:lnTo>
                    <a:pt x="14541" y="7482"/>
                  </a:lnTo>
                  <a:lnTo>
                    <a:pt x="73308" y="41451"/>
                  </a:lnTo>
                  <a:lnTo>
                    <a:pt x="73489" y="40184"/>
                  </a:lnTo>
                  <a:lnTo>
                    <a:pt x="73549" y="38916"/>
                  </a:lnTo>
                  <a:lnTo>
                    <a:pt x="16592" y="6034"/>
                  </a:lnTo>
                  <a:close/>
                  <a:moveTo>
                    <a:pt x="12188" y="9412"/>
                  </a:moveTo>
                  <a:lnTo>
                    <a:pt x="11343" y="10197"/>
                  </a:lnTo>
                  <a:lnTo>
                    <a:pt x="10438" y="11041"/>
                  </a:lnTo>
                  <a:lnTo>
                    <a:pt x="72282" y="46760"/>
                  </a:lnTo>
                  <a:lnTo>
                    <a:pt x="72584" y="45553"/>
                  </a:lnTo>
                  <a:lnTo>
                    <a:pt x="72825" y="44407"/>
                  </a:lnTo>
                  <a:lnTo>
                    <a:pt x="12188" y="9412"/>
                  </a:lnTo>
                  <a:close/>
                  <a:moveTo>
                    <a:pt x="8568" y="13214"/>
                  </a:moveTo>
                  <a:lnTo>
                    <a:pt x="7783" y="14119"/>
                  </a:lnTo>
                  <a:lnTo>
                    <a:pt x="7120" y="15024"/>
                  </a:lnTo>
                  <a:lnTo>
                    <a:pt x="70532" y="51647"/>
                  </a:lnTo>
                  <a:lnTo>
                    <a:pt x="70955" y="50561"/>
                  </a:lnTo>
                  <a:lnTo>
                    <a:pt x="71377" y="49475"/>
                  </a:lnTo>
                  <a:lnTo>
                    <a:pt x="8568" y="13214"/>
                  </a:lnTo>
                  <a:close/>
                  <a:moveTo>
                    <a:pt x="5551" y="17377"/>
                  </a:moveTo>
                  <a:lnTo>
                    <a:pt x="4948" y="18342"/>
                  </a:lnTo>
                  <a:lnTo>
                    <a:pt x="4344" y="19368"/>
                  </a:lnTo>
                  <a:lnTo>
                    <a:pt x="68119" y="56172"/>
                  </a:lnTo>
                  <a:lnTo>
                    <a:pt x="68722" y="55207"/>
                  </a:lnTo>
                  <a:lnTo>
                    <a:pt x="69265" y="54181"/>
                  </a:lnTo>
                  <a:lnTo>
                    <a:pt x="5551" y="17377"/>
                  </a:lnTo>
                  <a:close/>
                  <a:moveTo>
                    <a:pt x="3137" y="21902"/>
                  </a:moveTo>
                  <a:lnTo>
                    <a:pt x="2655" y="22988"/>
                  </a:lnTo>
                  <a:lnTo>
                    <a:pt x="2232" y="24074"/>
                  </a:lnTo>
                  <a:lnTo>
                    <a:pt x="65102" y="60336"/>
                  </a:lnTo>
                  <a:lnTo>
                    <a:pt x="65826" y="59431"/>
                  </a:lnTo>
                  <a:lnTo>
                    <a:pt x="66550" y="58526"/>
                  </a:lnTo>
                  <a:lnTo>
                    <a:pt x="3137" y="21902"/>
                  </a:lnTo>
                  <a:close/>
                  <a:moveTo>
                    <a:pt x="1388" y="26789"/>
                  </a:moveTo>
                  <a:lnTo>
                    <a:pt x="1026" y="27935"/>
                  </a:lnTo>
                  <a:lnTo>
                    <a:pt x="784" y="29142"/>
                  </a:lnTo>
                  <a:lnTo>
                    <a:pt x="61422" y="64137"/>
                  </a:lnTo>
                  <a:lnTo>
                    <a:pt x="62327" y="63352"/>
                  </a:lnTo>
                  <a:lnTo>
                    <a:pt x="63172" y="62447"/>
                  </a:lnTo>
                  <a:lnTo>
                    <a:pt x="1388" y="26789"/>
                  </a:lnTo>
                  <a:close/>
                  <a:moveTo>
                    <a:pt x="302" y="32038"/>
                  </a:moveTo>
                  <a:lnTo>
                    <a:pt x="121" y="33366"/>
                  </a:lnTo>
                  <a:lnTo>
                    <a:pt x="60" y="34633"/>
                  </a:lnTo>
                  <a:lnTo>
                    <a:pt x="57078" y="67516"/>
                  </a:lnTo>
                  <a:lnTo>
                    <a:pt x="58103" y="66792"/>
                  </a:lnTo>
                  <a:lnTo>
                    <a:pt x="59189" y="66068"/>
                  </a:lnTo>
                  <a:lnTo>
                    <a:pt x="302" y="32038"/>
                  </a:lnTo>
                  <a:close/>
                  <a:moveTo>
                    <a:pt x="0" y="37830"/>
                  </a:moveTo>
                  <a:lnTo>
                    <a:pt x="60" y="39218"/>
                  </a:lnTo>
                  <a:lnTo>
                    <a:pt x="181" y="40606"/>
                  </a:lnTo>
                  <a:lnTo>
                    <a:pt x="51828" y="70412"/>
                  </a:lnTo>
                  <a:lnTo>
                    <a:pt x="53095" y="69808"/>
                  </a:lnTo>
                  <a:lnTo>
                    <a:pt x="54362" y="69205"/>
                  </a:lnTo>
                  <a:lnTo>
                    <a:pt x="0" y="37830"/>
                  </a:lnTo>
                  <a:close/>
                  <a:moveTo>
                    <a:pt x="724" y="44166"/>
                  </a:moveTo>
                  <a:lnTo>
                    <a:pt x="1086" y="45734"/>
                  </a:lnTo>
                  <a:lnTo>
                    <a:pt x="1508" y="47303"/>
                  </a:lnTo>
                  <a:lnTo>
                    <a:pt x="45372" y="72644"/>
                  </a:lnTo>
                  <a:lnTo>
                    <a:pt x="46941" y="72222"/>
                  </a:lnTo>
                  <a:lnTo>
                    <a:pt x="48510" y="71739"/>
                  </a:lnTo>
                  <a:lnTo>
                    <a:pt x="724" y="44166"/>
                  </a:lnTo>
                  <a:close/>
                  <a:moveTo>
                    <a:pt x="8688" y="60577"/>
                  </a:moveTo>
                  <a:lnTo>
                    <a:pt x="9714" y="61723"/>
                  </a:lnTo>
                  <a:lnTo>
                    <a:pt x="10800" y="62870"/>
                  </a:lnTo>
                  <a:lnTo>
                    <a:pt x="11946" y="63956"/>
                  </a:lnTo>
                  <a:lnTo>
                    <a:pt x="13153" y="64981"/>
                  </a:lnTo>
                  <a:lnTo>
                    <a:pt x="14360" y="66007"/>
                  </a:lnTo>
                  <a:lnTo>
                    <a:pt x="15627" y="66912"/>
                  </a:lnTo>
                  <a:lnTo>
                    <a:pt x="16954" y="67817"/>
                  </a:lnTo>
                  <a:lnTo>
                    <a:pt x="18282" y="68662"/>
                  </a:lnTo>
                  <a:lnTo>
                    <a:pt x="19669" y="69386"/>
                  </a:lnTo>
                  <a:lnTo>
                    <a:pt x="21118" y="70110"/>
                  </a:lnTo>
                  <a:lnTo>
                    <a:pt x="22566" y="70774"/>
                  </a:lnTo>
                  <a:lnTo>
                    <a:pt x="24074" y="71377"/>
                  </a:lnTo>
                  <a:lnTo>
                    <a:pt x="25582" y="71860"/>
                  </a:lnTo>
                  <a:lnTo>
                    <a:pt x="27151" y="72342"/>
                  </a:lnTo>
                  <a:lnTo>
                    <a:pt x="28720" y="72704"/>
                  </a:lnTo>
                  <a:lnTo>
                    <a:pt x="30289" y="73066"/>
                  </a:lnTo>
                  <a:lnTo>
                    <a:pt x="8688" y="60577"/>
                  </a:lnTo>
                  <a:close/>
                  <a:moveTo>
                    <a:pt x="2956" y="51346"/>
                  </a:moveTo>
                  <a:lnTo>
                    <a:pt x="3861" y="53276"/>
                  </a:lnTo>
                  <a:lnTo>
                    <a:pt x="4887" y="55147"/>
                  </a:lnTo>
                  <a:lnTo>
                    <a:pt x="36865" y="73609"/>
                  </a:lnTo>
                  <a:lnTo>
                    <a:pt x="38977" y="73549"/>
                  </a:lnTo>
                  <a:lnTo>
                    <a:pt x="41089" y="73368"/>
                  </a:lnTo>
                  <a:lnTo>
                    <a:pt x="2956" y="51346"/>
                  </a:lnTo>
                  <a:close/>
                </a:path>
              </a:pathLst>
            </a:cu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4C2"/>
                </a:solidFill>
              </a:endParaRPr>
            </a:p>
          </p:txBody>
        </p:sp>
        <p:sp>
          <p:nvSpPr>
            <p:cNvPr id="226" name="Google Shape;226;p10"/>
            <p:cNvSpPr/>
            <p:nvPr/>
          </p:nvSpPr>
          <p:spPr>
            <a:xfrm>
              <a:off x="588219" y="-85402"/>
              <a:ext cx="421500" cy="4215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0"/>
            <p:cNvSpPr/>
            <p:nvPr/>
          </p:nvSpPr>
          <p:spPr>
            <a:xfrm rot="10800000">
              <a:off x="-76796" y="3768356"/>
              <a:ext cx="393900" cy="374400"/>
            </a:xfrm>
            <a:prstGeom prst="pentagon">
              <a:avLst>
                <a:gd name="hf" fmla="val 105146"/>
                <a:gd name="vf" fmla="val 110557"/>
              </a:avLst>
            </a:prstGeom>
            <a:noFill/>
            <a:ln w="76200" cap="flat" cmpd="sng">
              <a:solidFill>
                <a:srgbClr val="6D9EEB"/>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0"/>
            <p:cNvSpPr/>
            <p:nvPr/>
          </p:nvSpPr>
          <p:spPr>
            <a:xfrm>
              <a:off x="8092376" y="131852"/>
              <a:ext cx="983100" cy="983100"/>
            </a:xfrm>
            <a:prstGeom prst="ellipse">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p:nvPr/>
          </p:nvSpPr>
          <p:spPr>
            <a:xfrm>
              <a:off x="100477" y="456711"/>
              <a:ext cx="885029" cy="885029"/>
            </a:xfrm>
            <a:custGeom>
              <a:avLst/>
              <a:gdLst/>
              <a:ahLst/>
              <a:cxnLst/>
              <a:rect l="l" t="t" r="r" b="b"/>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0"/>
            <p:cNvSpPr/>
            <p:nvPr/>
          </p:nvSpPr>
          <p:spPr>
            <a:xfrm>
              <a:off x="133504" y="-85397"/>
              <a:ext cx="231300" cy="231300"/>
            </a:xfrm>
            <a:prstGeom prst="ellipse">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0"/>
            <p:cNvSpPr/>
            <p:nvPr/>
          </p:nvSpPr>
          <p:spPr>
            <a:xfrm rot="10800000">
              <a:off x="343825" y="4290619"/>
              <a:ext cx="333300" cy="288300"/>
            </a:xfrm>
            <a:prstGeom prst="triangle">
              <a:avLst>
                <a:gd name="adj" fmla="val 50000"/>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0"/>
            <p:cNvSpPr/>
            <p:nvPr/>
          </p:nvSpPr>
          <p:spPr>
            <a:xfrm rot="10800000">
              <a:off x="7891383" y="4473451"/>
              <a:ext cx="421500" cy="365100"/>
            </a:xfrm>
            <a:prstGeom prst="triangle">
              <a:avLst>
                <a:gd name="adj" fmla="val 50000"/>
              </a:avLst>
            </a:prstGeom>
            <a:noFill/>
            <a:ln w="9525" cap="flat"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p:nvPr/>
          </p:nvSpPr>
          <p:spPr>
            <a:xfrm>
              <a:off x="7800077" y="94976"/>
              <a:ext cx="307200" cy="265800"/>
            </a:xfrm>
            <a:prstGeom prst="triangle">
              <a:avLst>
                <a:gd name="adj" fmla="val 50000"/>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p:nvPr/>
          </p:nvSpPr>
          <p:spPr>
            <a:xfrm>
              <a:off x="8578651" y="3939150"/>
              <a:ext cx="421500" cy="421500"/>
            </a:xfrm>
            <a:prstGeom prst="donut">
              <a:avLst>
                <a:gd name="adj" fmla="val 19671"/>
              </a:avLst>
            </a:prstGeom>
            <a:solidFill>
              <a:srgbClr val="C20E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0"/>
            <p:cNvSpPr/>
            <p:nvPr/>
          </p:nvSpPr>
          <p:spPr>
            <a:xfrm>
              <a:off x="888873" y="4577655"/>
              <a:ext cx="456600" cy="456600"/>
            </a:xfrm>
            <a:prstGeom prst="ellipse">
              <a:avLst/>
            </a:prstGeom>
            <a:noFill/>
            <a:ln w="9525" cap="flat"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0"/>
            <p:cNvSpPr/>
            <p:nvPr/>
          </p:nvSpPr>
          <p:spPr>
            <a:xfrm rot="10800000">
              <a:off x="47429" y="4473462"/>
              <a:ext cx="621103" cy="475235"/>
            </a:xfrm>
            <a:custGeom>
              <a:avLst/>
              <a:gdLst/>
              <a:ahLst/>
              <a:cxnLst/>
              <a:rect l="l" t="t" r="r" b="b"/>
              <a:pathLst>
                <a:path w="88634" h="67818" extrusionOk="0">
                  <a:moveTo>
                    <a:pt x="0" y="0"/>
                  </a:moveTo>
                  <a:lnTo>
                    <a:pt x="4284" y="6637"/>
                  </a:lnTo>
                  <a:lnTo>
                    <a:pt x="4284" y="0"/>
                  </a:lnTo>
                  <a:close/>
                  <a:moveTo>
                    <a:pt x="84289" y="0"/>
                  </a:moveTo>
                  <a:lnTo>
                    <a:pt x="84289" y="6637"/>
                  </a:lnTo>
                  <a:lnTo>
                    <a:pt x="88633" y="0"/>
                  </a:lnTo>
                  <a:close/>
                  <a:moveTo>
                    <a:pt x="7844" y="0"/>
                  </a:moveTo>
                  <a:lnTo>
                    <a:pt x="7844" y="12007"/>
                  </a:lnTo>
                  <a:lnTo>
                    <a:pt x="12791" y="19609"/>
                  </a:lnTo>
                  <a:lnTo>
                    <a:pt x="12791" y="0"/>
                  </a:lnTo>
                  <a:close/>
                  <a:moveTo>
                    <a:pt x="75842" y="0"/>
                  </a:moveTo>
                  <a:lnTo>
                    <a:pt x="75842" y="19609"/>
                  </a:lnTo>
                  <a:lnTo>
                    <a:pt x="80790" y="12007"/>
                  </a:lnTo>
                  <a:lnTo>
                    <a:pt x="80790" y="0"/>
                  </a:lnTo>
                  <a:close/>
                  <a:moveTo>
                    <a:pt x="16351" y="0"/>
                  </a:moveTo>
                  <a:lnTo>
                    <a:pt x="16351" y="25039"/>
                  </a:lnTo>
                  <a:lnTo>
                    <a:pt x="21299" y="32581"/>
                  </a:lnTo>
                  <a:lnTo>
                    <a:pt x="21299" y="0"/>
                  </a:lnTo>
                  <a:close/>
                  <a:moveTo>
                    <a:pt x="67335" y="0"/>
                  </a:moveTo>
                  <a:lnTo>
                    <a:pt x="67335" y="32581"/>
                  </a:lnTo>
                  <a:lnTo>
                    <a:pt x="72282" y="25039"/>
                  </a:lnTo>
                  <a:lnTo>
                    <a:pt x="72282" y="0"/>
                  </a:lnTo>
                  <a:close/>
                  <a:moveTo>
                    <a:pt x="24859" y="0"/>
                  </a:moveTo>
                  <a:lnTo>
                    <a:pt x="24859" y="38012"/>
                  </a:lnTo>
                  <a:lnTo>
                    <a:pt x="29806" y="45614"/>
                  </a:lnTo>
                  <a:lnTo>
                    <a:pt x="29806" y="0"/>
                  </a:lnTo>
                  <a:close/>
                  <a:moveTo>
                    <a:pt x="58828" y="0"/>
                  </a:moveTo>
                  <a:lnTo>
                    <a:pt x="58828" y="45614"/>
                  </a:lnTo>
                  <a:lnTo>
                    <a:pt x="63775" y="38012"/>
                  </a:lnTo>
                  <a:lnTo>
                    <a:pt x="63775" y="0"/>
                  </a:lnTo>
                  <a:close/>
                  <a:moveTo>
                    <a:pt x="33306" y="0"/>
                  </a:moveTo>
                  <a:lnTo>
                    <a:pt x="33306" y="51044"/>
                  </a:lnTo>
                  <a:lnTo>
                    <a:pt x="38313" y="58586"/>
                  </a:lnTo>
                  <a:lnTo>
                    <a:pt x="38313" y="0"/>
                  </a:lnTo>
                  <a:close/>
                  <a:moveTo>
                    <a:pt x="50320" y="0"/>
                  </a:moveTo>
                  <a:lnTo>
                    <a:pt x="50320" y="58586"/>
                  </a:lnTo>
                  <a:lnTo>
                    <a:pt x="55268" y="51044"/>
                  </a:lnTo>
                  <a:lnTo>
                    <a:pt x="55268" y="0"/>
                  </a:lnTo>
                  <a:close/>
                  <a:moveTo>
                    <a:pt x="41813" y="0"/>
                  </a:moveTo>
                  <a:lnTo>
                    <a:pt x="41813" y="64016"/>
                  </a:lnTo>
                  <a:lnTo>
                    <a:pt x="44287" y="67817"/>
                  </a:lnTo>
                  <a:lnTo>
                    <a:pt x="46760" y="64016"/>
                  </a:lnTo>
                  <a:lnTo>
                    <a:pt x="46760" y="0"/>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0"/>
            <p:cNvSpPr/>
            <p:nvPr/>
          </p:nvSpPr>
          <p:spPr>
            <a:xfrm rot="7294922">
              <a:off x="8507862" y="1506795"/>
              <a:ext cx="486330" cy="462608"/>
            </a:xfrm>
            <a:prstGeom prst="pentagon">
              <a:avLst>
                <a:gd name="hf" fmla="val 105146"/>
                <a:gd name="vf" fmla="val 110557"/>
              </a:avLst>
            </a:prstGeom>
            <a:noFill/>
            <a:ln w="9525"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0"/>
            <p:cNvSpPr/>
            <p:nvPr/>
          </p:nvSpPr>
          <p:spPr>
            <a:xfrm rot="1902">
              <a:off x="-76804" y="1095525"/>
              <a:ext cx="542100" cy="515400"/>
            </a:xfrm>
            <a:prstGeom prst="pentagon">
              <a:avLst>
                <a:gd name="hf" fmla="val 105146"/>
                <a:gd name="vf" fmla="val 110557"/>
              </a:avLst>
            </a:prstGeom>
            <a:noFill/>
            <a:ln w="28575" cap="flat" cmpd="sng">
              <a:solidFill>
                <a:srgbClr val="C20E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0"/>
            <p:cNvSpPr/>
            <p:nvPr/>
          </p:nvSpPr>
          <p:spPr>
            <a:xfrm>
              <a:off x="8217614" y="4442536"/>
              <a:ext cx="885029" cy="885029"/>
            </a:xfrm>
            <a:custGeom>
              <a:avLst/>
              <a:gdLst/>
              <a:ahLst/>
              <a:cxnLst/>
              <a:rect l="l" t="t" r="r" b="b"/>
              <a:pathLst>
                <a:path w="75903" h="75903" extrusionOk="0">
                  <a:moveTo>
                    <a:pt x="30349" y="724"/>
                  </a:moveTo>
                  <a:lnTo>
                    <a:pt x="28479" y="1147"/>
                  </a:lnTo>
                  <a:lnTo>
                    <a:pt x="28599" y="1267"/>
                  </a:lnTo>
                  <a:lnTo>
                    <a:pt x="28841" y="1388"/>
                  </a:lnTo>
                  <a:lnTo>
                    <a:pt x="29022" y="1448"/>
                  </a:lnTo>
                  <a:lnTo>
                    <a:pt x="29263" y="1448"/>
                  </a:lnTo>
                  <a:lnTo>
                    <a:pt x="29625" y="1388"/>
                  </a:lnTo>
                  <a:lnTo>
                    <a:pt x="29927" y="1267"/>
                  </a:lnTo>
                  <a:lnTo>
                    <a:pt x="30168" y="1026"/>
                  </a:lnTo>
                  <a:lnTo>
                    <a:pt x="30349" y="724"/>
                  </a:lnTo>
                  <a:close/>
                  <a:moveTo>
                    <a:pt x="36141" y="0"/>
                  </a:moveTo>
                  <a:lnTo>
                    <a:pt x="33909" y="181"/>
                  </a:lnTo>
                  <a:lnTo>
                    <a:pt x="33909" y="302"/>
                  </a:lnTo>
                  <a:lnTo>
                    <a:pt x="33909" y="543"/>
                  </a:lnTo>
                  <a:lnTo>
                    <a:pt x="33969" y="724"/>
                  </a:lnTo>
                  <a:lnTo>
                    <a:pt x="34090" y="966"/>
                  </a:lnTo>
                  <a:lnTo>
                    <a:pt x="34211" y="1147"/>
                  </a:lnTo>
                  <a:lnTo>
                    <a:pt x="34392" y="1267"/>
                  </a:lnTo>
                  <a:lnTo>
                    <a:pt x="34633" y="1388"/>
                  </a:lnTo>
                  <a:lnTo>
                    <a:pt x="34814" y="1448"/>
                  </a:lnTo>
                  <a:lnTo>
                    <a:pt x="35297" y="1448"/>
                  </a:lnTo>
                  <a:lnTo>
                    <a:pt x="35478" y="1388"/>
                  </a:lnTo>
                  <a:lnTo>
                    <a:pt x="35719" y="1267"/>
                  </a:lnTo>
                  <a:lnTo>
                    <a:pt x="35900" y="1147"/>
                  </a:lnTo>
                  <a:lnTo>
                    <a:pt x="36021" y="966"/>
                  </a:lnTo>
                  <a:lnTo>
                    <a:pt x="36141" y="724"/>
                  </a:lnTo>
                  <a:lnTo>
                    <a:pt x="36202" y="543"/>
                  </a:lnTo>
                  <a:lnTo>
                    <a:pt x="36202" y="302"/>
                  </a:lnTo>
                  <a:lnTo>
                    <a:pt x="36141" y="0"/>
                  </a:lnTo>
                  <a:close/>
                  <a:moveTo>
                    <a:pt x="39762" y="0"/>
                  </a:moveTo>
                  <a:lnTo>
                    <a:pt x="39701" y="302"/>
                  </a:lnTo>
                  <a:lnTo>
                    <a:pt x="39701" y="543"/>
                  </a:lnTo>
                  <a:lnTo>
                    <a:pt x="39762" y="724"/>
                  </a:lnTo>
                  <a:lnTo>
                    <a:pt x="39882" y="966"/>
                  </a:lnTo>
                  <a:lnTo>
                    <a:pt x="40003" y="1147"/>
                  </a:lnTo>
                  <a:lnTo>
                    <a:pt x="40184" y="1267"/>
                  </a:lnTo>
                  <a:lnTo>
                    <a:pt x="40425" y="1388"/>
                  </a:lnTo>
                  <a:lnTo>
                    <a:pt x="40606" y="1448"/>
                  </a:lnTo>
                  <a:lnTo>
                    <a:pt x="41089" y="1448"/>
                  </a:lnTo>
                  <a:lnTo>
                    <a:pt x="41270" y="1388"/>
                  </a:lnTo>
                  <a:lnTo>
                    <a:pt x="41511" y="1267"/>
                  </a:lnTo>
                  <a:lnTo>
                    <a:pt x="41692" y="1147"/>
                  </a:lnTo>
                  <a:lnTo>
                    <a:pt x="41813" y="966"/>
                  </a:lnTo>
                  <a:lnTo>
                    <a:pt x="41934" y="724"/>
                  </a:lnTo>
                  <a:lnTo>
                    <a:pt x="41994" y="543"/>
                  </a:lnTo>
                  <a:lnTo>
                    <a:pt x="41994" y="302"/>
                  </a:lnTo>
                  <a:lnTo>
                    <a:pt x="41994" y="181"/>
                  </a:lnTo>
                  <a:lnTo>
                    <a:pt x="39762" y="0"/>
                  </a:lnTo>
                  <a:close/>
                  <a:moveTo>
                    <a:pt x="45554" y="724"/>
                  </a:moveTo>
                  <a:lnTo>
                    <a:pt x="45735" y="1026"/>
                  </a:lnTo>
                  <a:lnTo>
                    <a:pt x="45976" y="1267"/>
                  </a:lnTo>
                  <a:lnTo>
                    <a:pt x="46278" y="1388"/>
                  </a:lnTo>
                  <a:lnTo>
                    <a:pt x="46640" y="1448"/>
                  </a:lnTo>
                  <a:lnTo>
                    <a:pt x="46881" y="1448"/>
                  </a:lnTo>
                  <a:lnTo>
                    <a:pt x="47062" y="1388"/>
                  </a:lnTo>
                  <a:lnTo>
                    <a:pt x="47243" y="1267"/>
                  </a:lnTo>
                  <a:lnTo>
                    <a:pt x="47424" y="1147"/>
                  </a:lnTo>
                  <a:lnTo>
                    <a:pt x="45554" y="724"/>
                  </a:lnTo>
                  <a:close/>
                  <a:moveTo>
                    <a:pt x="21661" y="3620"/>
                  </a:moveTo>
                  <a:lnTo>
                    <a:pt x="20273" y="4284"/>
                  </a:lnTo>
                  <a:lnTo>
                    <a:pt x="20575" y="4344"/>
                  </a:lnTo>
                  <a:lnTo>
                    <a:pt x="20937" y="4284"/>
                  </a:lnTo>
                  <a:lnTo>
                    <a:pt x="21239" y="4163"/>
                  </a:lnTo>
                  <a:lnTo>
                    <a:pt x="21480" y="3922"/>
                  </a:lnTo>
                  <a:lnTo>
                    <a:pt x="21661" y="3620"/>
                  </a:lnTo>
                  <a:close/>
                  <a:moveTo>
                    <a:pt x="26065" y="2052"/>
                  </a:moveTo>
                  <a:lnTo>
                    <a:pt x="25824" y="2172"/>
                  </a:lnTo>
                  <a:lnTo>
                    <a:pt x="25583" y="2353"/>
                  </a:lnTo>
                  <a:lnTo>
                    <a:pt x="25402" y="2534"/>
                  </a:lnTo>
                  <a:lnTo>
                    <a:pt x="25281" y="2836"/>
                  </a:lnTo>
                  <a:lnTo>
                    <a:pt x="25221" y="3198"/>
                  </a:lnTo>
                  <a:lnTo>
                    <a:pt x="25221" y="3439"/>
                  </a:lnTo>
                  <a:lnTo>
                    <a:pt x="25281" y="3620"/>
                  </a:lnTo>
                  <a:lnTo>
                    <a:pt x="25402" y="3862"/>
                  </a:lnTo>
                  <a:lnTo>
                    <a:pt x="25522" y="4043"/>
                  </a:lnTo>
                  <a:lnTo>
                    <a:pt x="25703" y="4163"/>
                  </a:lnTo>
                  <a:lnTo>
                    <a:pt x="25945" y="4284"/>
                  </a:lnTo>
                  <a:lnTo>
                    <a:pt x="26126" y="4344"/>
                  </a:lnTo>
                  <a:lnTo>
                    <a:pt x="26608" y="4344"/>
                  </a:lnTo>
                  <a:lnTo>
                    <a:pt x="26789" y="4284"/>
                  </a:lnTo>
                  <a:lnTo>
                    <a:pt x="27031" y="4163"/>
                  </a:lnTo>
                  <a:lnTo>
                    <a:pt x="27212" y="4043"/>
                  </a:lnTo>
                  <a:lnTo>
                    <a:pt x="27332" y="3862"/>
                  </a:lnTo>
                  <a:lnTo>
                    <a:pt x="27453" y="3620"/>
                  </a:lnTo>
                  <a:lnTo>
                    <a:pt x="27513" y="3439"/>
                  </a:lnTo>
                  <a:lnTo>
                    <a:pt x="27513" y="3198"/>
                  </a:lnTo>
                  <a:lnTo>
                    <a:pt x="27453" y="2836"/>
                  </a:lnTo>
                  <a:lnTo>
                    <a:pt x="27332" y="2534"/>
                  </a:lnTo>
                  <a:lnTo>
                    <a:pt x="27151" y="2353"/>
                  </a:lnTo>
                  <a:lnTo>
                    <a:pt x="26910" y="2172"/>
                  </a:lnTo>
                  <a:lnTo>
                    <a:pt x="26669" y="2052"/>
                  </a:lnTo>
                  <a:close/>
                  <a:moveTo>
                    <a:pt x="31858" y="2052"/>
                  </a:moveTo>
                  <a:lnTo>
                    <a:pt x="31616" y="2172"/>
                  </a:lnTo>
                  <a:lnTo>
                    <a:pt x="31375" y="2353"/>
                  </a:lnTo>
                  <a:lnTo>
                    <a:pt x="31194" y="2534"/>
                  </a:lnTo>
                  <a:lnTo>
                    <a:pt x="31073" y="2836"/>
                  </a:lnTo>
                  <a:lnTo>
                    <a:pt x="31013" y="3198"/>
                  </a:lnTo>
                  <a:lnTo>
                    <a:pt x="31013" y="3439"/>
                  </a:lnTo>
                  <a:lnTo>
                    <a:pt x="31073" y="3620"/>
                  </a:lnTo>
                  <a:lnTo>
                    <a:pt x="31194" y="3862"/>
                  </a:lnTo>
                  <a:lnTo>
                    <a:pt x="31315" y="4043"/>
                  </a:lnTo>
                  <a:lnTo>
                    <a:pt x="31496" y="4163"/>
                  </a:lnTo>
                  <a:lnTo>
                    <a:pt x="31737" y="4284"/>
                  </a:lnTo>
                  <a:lnTo>
                    <a:pt x="31918" y="4344"/>
                  </a:lnTo>
                  <a:lnTo>
                    <a:pt x="32401" y="4344"/>
                  </a:lnTo>
                  <a:lnTo>
                    <a:pt x="32582" y="4284"/>
                  </a:lnTo>
                  <a:lnTo>
                    <a:pt x="32823" y="4163"/>
                  </a:lnTo>
                  <a:lnTo>
                    <a:pt x="33004" y="4043"/>
                  </a:lnTo>
                  <a:lnTo>
                    <a:pt x="33125" y="3862"/>
                  </a:lnTo>
                  <a:lnTo>
                    <a:pt x="33245" y="3620"/>
                  </a:lnTo>
                  <a:lnTo>
                    <a:pt x="33306" y="3439"/>
                  </a:lnTo>
                  <a:lnTo>
                    <a:pt x="33306" y="3198"/>
                  </a:lnTo>
                  <a:lnTo>
                    <a:pt x="33245" y="2836"/>
                  </a:lnTo>
                  <a:lnTo>
                    <a:pt x="33125" y="2534"/>
                  </a:lnTo>
                  <a:lnTo>
                    <a:pt x="32944" y="2353"/>
                  </a:lnTo>
                  <a:lnTo>
                    <a:pt x="32702" y="2172"/>
                  </a:lnTo>
                  <a:lnTo>
                    <a:pt x="32461" y="2052"/>
                  </a:lnTo>
                  <a:close/>
                  <a:moveTo>
                    <a:pt x="37650" y="2052"/>
                  </a:moveTo>
                  <a:lnTo>
                    <a:pt x="37408" y="2172"/>
                  </a:lnTo>
                  <a:lnTo>
                    <a:pt x="37167" y="2353"/>
                  </a:lnTo>
                  <a:lnTo>
                    <a:pt x="36986" y="2534"/>
                  </a:lnTo>
                  <a:lnTo>
                    <a:pt x="36865" y="2836"/>
                  </a:lnTo>
                  <a:lnTo>
                    <a:pt x="36805" y="3198"/>
                  </a:lnTo>
                  <a:lnTo>
                    <a:pt x="36805" y="3439"/>
                  </a:lnTo>
                  <a:lnTo>
                    <a:pt x="36865" y="3620"/>
                  </a:lnTo>
                  <a:lnTo>
                    <a:pt x="36986" y="3862"/>
                  </a:lnTo>
                  <a:lnTo>
                    <a:pt x="37107" y="4043"/>
                  </a:lnTo>
                  <a:lnTo>
                    <a:pt x="37288" y="4163"/>
                  </a:lnTo>
                  <a:lnTo>
                    <a:pt x="37529" y="4284"/>
                  </a:lnTo>
                  <a:lnTo>
                    <a:pt x="37710" y="4344"/>
                  </a:lnTo>
                  <a:lnTo>
                    <a:pt x="38193" y="4344"/>
                  </a:lnTo>
                  <a:lnTo>
                    <a:pt x="38374" y="4284"/>
                  </a:lnTo>
                  <a:lnTo>
                    <a:pt x="38615" y="4163"/>
                  </a:lnTo>
                  <a:lnTo>
                    <a:pt x="38796" y="4043"/>
                  </a:lnTo>
                  <a:lnTo>
                    <a:pt x="38917" y="3862"/>
                  </a:lnTo>
                  <a:lnTo>
                    <a:pt x="39038" y="3620"/>
                  </a:lnTo>
                  <a:lnTo>
                    <a:pt x="39098" y="3439"/>
                  </a:lnTo>
                  <a:lnTo>
                    <a:pt x="39098" y="3198"/>
                  </a:lnTo>
                  <a:lnTo>
                    <a:pt x="39038" y="2836"/>
                  </a:lnTo>
                  <a:lnTo>
                    <a:pt x="38917" y="2534"/>
                  </a:lnTo>
                  <a:lnTo>
                    <a:pt x="38736" y="2353"/>
                  </a:lnTo>
                  <a:lnTo>
                    <a:pt x="38495" y="2172"/>
                  </a:lnTo>
                  <a:lnTo>
                    <a:pt x="38253" y="2052"/>
                  </a:lnTo>
                  <a:close/>
                  <a:moveTo>
                    <a:pt x="43442" y="2052"/>
                  </a:moveTo>
                  <a:lnTo>
                    <a:pt x="43201" y="2172"/>
                  </a:lnTo>
                  <a:lnTo>
                    <a:pt x="42959" y="2353"/>
                  </a:lnTo>
                  <a:lnTo>
                    <a:pt x="42778" y="2534"/>
                  </a:lnTo>
                  <a:lnTo>
                    <a:pt x="42658" y="2836"/>
                  </a:lnTo>
                  <a:lnTo>
                    <a:pt x="42597" y="3198"/>
                  </a:lnTo>
                  <a:lnTo>
                    <a:pt x="42597" y="3439"/>
                  </a:lnTo>
                  <a:lnTo>
                    <a:pt x="42658" y="3620"/>
                  </a:lnTo>
                  <a:lnTo>
                    <a:pt x="42778" y="3862"/>
                  </a:lnTo>
                  <a:lnTo>
                    <a:pt x="42899" y="4043"/>
                  </a:lnTo>
                  <a:lnTo>
                    <a:pt x="43080" y="4163"/>
                  </a:lnTo>
                  <a:lnTo>
                    <a:pt x="43321" y="4284"/>
                  </a:lnTo>
                  <a:lnTo>
                    <a:pt x="43502" y="4344"/>
                  </a:lnTo>
                  <a:lnTo>
                    <a:pt x="43985" y="4344"/>
                  </a:lnTo>
                  <a:lnTo>
                    <a:pt x="44166" y="4284"/>
                  </a:lnTo>
                  <a:lnTo>
                    <a:pt x="44407" y="4163"/>
                  </a:lnTo>
                  <a:lnTo>
                    <a:pt x="44588" y="4043"/>
                  </a:lnTo>
                  <a:lnTo>
                    <a:pt x="44709" y="3862"/>
                  </a:lnTo>
                  <a:lnTo>
                    <a:pt x="44830" y="3620"/>
                  </a:lnTo>
                  <a:lnTo>
                    <a:pt x="44890" y="3439"/>
                  </a:lnTo>
                  <a:lnTo>
                    <a:pt x="44890" y="3198"/>
                  </a:lnTo>
                  <a:lnTo>
                    <a:pt x="44830" y="2836"/>
                  </a:lnTo>
                  <a:lnTo>
                    <a:pt x="44709" y="2534"/>
                  </a:lnTo>
                  <a:lnTo>
                    <a:pt x="44528" y="2353"/>
                  </a:lnTo>
                  <a:lnTo>
                    <a:pt x="44287" y="2172"/>
                  </a:lnTo>
                  <a:lnTo>
                    <a:pt x="44045" y="2052"/>
                  </a:lnTo>
                  <a:close/>
                  <a:moveTo>
                    <a:pt x="49234" y="2052"/>
                  </a:moveTo>
                  <a:lnTo>
                    <a:pt x="48993" y="2172"/>
                  </a:lnTo>
                  <a:lnTo>
                    <a:pt x="48752" y="2353"/>
                  </a:lnTo>
                  <a:lnTo>
                    <a:pt x="48571" y="2534"/>
                  </a:lnTo>
                  <a:lnTo>
                    <a:pt x="48450" y="2836"/>
                  </a:lnTo>
                  <a:lnTo>
                    <a:pt x="48390" y="3198"/>
                  </a:lnTo>
                  <a:lnTo>
                    <a:pt x="48390" y="3439"/>
                  </a:lnTo>
                  <a:lnTo>
                    <a:pt x="48450" y="3620"/>
                  </a:lnTo>
                  <a:lnTo>
                    <a:pt x="48571" y="3862"/>
                  </a:lnTo>
                  <a:lnTo>
                    <a:pt x="48691" y="4043"/>
                  </a:lnTo>
                  <a:lnTo>
                    <a:pt x="48872" y="4163"/>
                  </a:lnTo>
                  <a:lnTo>
                    <a:pt x="49114" y="4284"/>
                  </a:lnTo>
                  <a:lnTo>
                    <a:pt x="49295" y="4344"/>
                  </a:lnTo>
                  <a:lnTo>
                    <a:pt x="49777" y="4344"/>
                  </a:lnTo>
                  <a:lnTo>
                    <a:pt x="49958" y="4284"/>
                  </a:lnTo>
                  <a:lnTo>
                    <a:pt x="50200" y="4163"/>
                  </a:lnTo>
                  <a:lnTo>
                    <a:pt x="50381" y="4043"/>
                  </a:lnTo>
                  <a:lnTo>
                    <a:pt x="50501" y="3862"/>
                  </a:lnTo>
                  <a:lnTo>
                    <a:pt x="50622" y="3620"/>
                  </a:lnTo>
                  <a:lnTo>
                    <a:pt x="50682" y="3439"/>
                  </a:lnTo>
                  <a:lnTo>
                    <a:pt x="50682" y="3198"/>
                  </a:lnTo>
                  <a:lnTo>
                    <a:pt x="50622" y="2836"/>
                  </a:lnTo>
                  <a:lnTo>
                    <a:pt x="50501" y="2534"/>
                  </a:lnTo>
                  <a:lnTo>
                    <a:pt x="50320" y="2353"/>
                  </a:lnTo>
                  <a:lnTo>
                    <a:pt x="50079" y="2172"/>
                  </a:lnTo>
                  <a:lnTo>
                    <a:pt x="49838" y="2052"/>
                  </a:lnTo>
                  <a:close/>
                  <a:moveTo>
                    <a:pt x="54242" y="3620"/>
                  </a:moveTo>
                  <a:lnTo>
                    <a:pt x="54423" y="3922"/>
                  </a:lnTo>
                  <a:lnTo>
                    <a:pt x="54665" y="4163"/>
                  </a:lnTo>
                  <a:lnTo>
                    <a:pt x="54966" y="4284"/>
                  </a:lnTo>
                  <a:lnTo>
                    <a:pt x="55328" y="4344"/>
                  </a:lnTo>
                  <a:lnTo>
                    <a:pt x="55630" y="4284"/>
                  </a:lnTo>
                  <a:lnTo>
                    <a:pt x="54242" y="3620"/>
                  </a:lnTo>
                  <a:close/>
                  <a:moveTo>
                    <a:pt x="18523" y="5310"/>
                  </a:moveTo>
                  <a:lnTo>
                    <a:pt x="16593" y="6517"/>
                  </a:lnTo>
                  <a:lnTo>
                    <a:pt x="16774" y="6818"/>
                  </a:lnTo>
                  <a:lnTo>
                    <a:pt x="17015" y="7060"/>
                  </a:lnTo>
                  <a:lnTo>
                    <a:pt x="17317" y="7180"/>
                  </a:lnTo>
                  <a:lnTo>
                    <a:pt x="17679" y="7241"/>
                  </a:lnTo>
                  <a:lnTo>
                    <a:pt x="17920" y="7241"/>
                  </a:lnTo>
                  <a:lnTo>
                    <a:pt x="18101" y="7180"/>
                  </a:lnTo>
                  <a:lnTo>
                    <a:pt x="18342" y="7060"/>
                  </a:lnTo>
                  <a:lnTo>
                    <a:pt x="18523" y="6939"/>
                  </a:lnTo>
                  <a:lnTo>
                    <a:pt x="18644" y="6758"/>
                  </a:lnTo>
                  <a:lnTo>
                    <a:pt x="18765" y="6517"/>
                  </a:lnTo>
                  <a:lnTo>
                    <a:pt x="18825" y="6336"/>
                  </a:lnTo>
                  <a:lnTo>
                    <a:pt x="18825" y="6094"/>
                  </a:lnTo>
                  <a:lnTo>
                    <a:pt x="18825" y="5853"/>
                  </a:lnTo>
                  <a:lnTo>
                    <a:pt x="18765" y="5672"/>
                  </a:lnTo>
                  <a:lnTo>
                    <a:pt x="18644" y="5430"/>
                  </a:lnTo>
                  <a:lnTo>
                    <a:pt x="18523" y="5310"/>
                  </a:lnTo>
                  <a:close/>
                  <a:moveTo>
                    <a:pt x="23230" y="4948"/>
                  </a:moveTo>
                  <a:lnTo>
                    <a:pt x="23049" y="5008"/>
                  </a:lnTo>
                  <a:lnTo>
                    <a:pt x="22807" y="5129"/>
                  </a:lnTo>
                  <a:lnTo>
                    <a:pt x="22626" y="5249"/>
                  </a:lnTo>
                  <a:lnTo>
                    <a:pt x="22506" y="5430"/>
                  </a:lnTo>
                  <a:lnTo>
                    <a:pt x="22385" y="5672"/>
                  </a:lnTo>
                  <a:lnTo>
                    <a:pt x="22325" y="5853"/>
                  </a:lnTo>
                  <a:lnTo>
                    <a:pt x="22325" y="6094"/>
                  </a:lnTo>
                  <a:lnTo>
                    <a:pt x="22325" y="6336"/>
                  </a:lnTo>
                  <a:lnTo>
                    <a:pt x="22385" y="6517"/>
                  </a:lnTo>
                  <a:lnTo>
                    <a:pt x="22506" y="6758"/>
                  </a:lnTo>
                  <a:lnTo>
                    <a:pt x="22626" y="6939"/>
                  </a:lnTo>
                  <a:lnTo>
                    <a:pt x="22807" y="7060"/>
                  </a:lnTo>
                  <a:lnTo>
                    <a:pt x="23049" y="7180"/>
                  </a:lnTo>
                  <a:lnTo>
                    <a:pt x="23230" y="7241"/>
                  </a:lnTo>
                  <a:lnTo>
                    <a:pt x="23712" y="7241"/>
                  </a:lnTo>
                  <a:lnTo>
                    <a:pt x="23893" y="7180"/>
                  </a:lnTo>
                  <a:lnTo>
                    <a:pt x="24135" y="7060"/>
                  </a:lnTo>
                  <a:lnTo>
                    <a:pt x="24316" y="6939"/>
                  </a:lnTo>
                  <a:lnTo>
                    <a:pt x="24436" y="6758"/>
                  </a:lnTo>
                  <a:lnTo>
                    <a:pt x="24557" y="6517"/>
                  </a:lnTo>
                  <a:lnTo>
                    <a:pt x="24617" y="6336"/>
                  </a:lnTo>
                  <a:lnTo>
                    <a:pt x="24617" y="6094"/>
                  </a:lnTo>
                  <a:lnTo>
                    <a:pt x="24617" y="5853"/>
                  </a:lnTo>
                  <a:lnTo>
                    <a:pt x="24557" y="5672"/>
                  </a:lnTo>
                  <a:lnTo>
                    <a:pt x="24436" y="5430"/>
                  </a:lnTo>
                  <a:lnTo>
                    <a:pt x="24316" y="5249"/>
                  </a:lnTo>
                  <a:lnTo>
                    <a:pt x="24135" y="5129"/>
                  </a:lnTo>
                  <a:lnTo>
                    <a:pt x="23893" y="5008"/>
                  </a:lnTo>
                  <a:lnTo>
                    <a:pt x="23712" y="4948"/>
                  </a:lnTo>
                  <a:close/>
                  <a:moveTo>
                    <a:pt x="29022" y="4948"/>
                  </a:moveTo>
                  <a:lnTo>
                    <a:pt x="28841" y="5008"/>
                  </a:lnTo>
                  <a:lnTo>
                    <a:pt x="28599" y="5129"/>
                  </a:lnTo>
                  <a:lnTo>
                    <a:pt x="28418" y="5249"/>
                  </a:lnTo>
                  <a:lnTo>
                    <a:pt x="28298" y="5430"/>
                  </a:lnTo>
                  <a:lnTo>
                    <a:pt x="28177" y="5672"/>
                  </a:lnTo>
                  <a:lnTo>
                    <a:pt x="28117" y="5853"/>
                  </a:lnTo>
                  <a:lnTo>
                    <a:pt x="28117" y="6094"/>
                  </a:lnTo>
                  <a:lnTo>
                    <a:pt x="28117" y="6336"/>
                  </a:lnTo>
                  <a:lnTo>
                    <a:pt x="28177" y="6517"/>
                  </a:lnTo>
                  <a:lnTo>
                    <a:pt x="28298" y="6758"/>
                  </a:lnTo>
                  <a:lnTo>
                    <a:pt x="28418" y="6939"/>
                  </a:lnTo>
                  <a:lnTo>
                    <a:pt x="28599" y="7060"/>
                  </a:lnTo>
                  <a:lnTo>
                    <a:pt x="28841" y="7180"/>
                  </a:lnTo>
                  <a:lnTo>
                    <a:pt x="29022" y="7241"/>
                  </a:lnTo>
                  <a:lnTo>
                    <a:pt x="29505" y="7241"/>
                  </a:lnTo>
                  <a:lnTo>
                    <a:pt x="29686" y="7180"/>
                  </a:lnTo>
                  <a:lnTo>
                    <a:pt x="29927" y="7060"/>
                  </a:lnTo>
                  <a:lnTo>
                    <a:pt x="30108" y="6939"/>
                  </a:lnTo>
                  <a:lnTo>
                    <a:pt x="30229" y="6758"/>
                  </a:lnTo>
                  <a:lnTo>
                    <a:pt x="30349" y="6517"/>
                  </a:lnTo>
                  <a:lnTo>
                    <a:pt x="30410" y="6336"/>
                  </a:lnTo>
                  <a:lnTo>
                    <a:pt x="30410" y="6094"/>
                  </a:lnTo>
                  <a:lnTo>
                    <a:pt x="30410" y="5853"/>
                  </a:lnTo>
                  <a:lnTo>
                    <a:pt x="30349" y="5672"/>
                  </a:lnTo>
                  <a:lnTo>
                    <a:pt x="30229" y="5430"/>
                  </a:lnTo>
                  <a:lnTo>
                    <a:pt x="30108" y="5249"/>
                  </a:lnTo>
                  <a:lnTo>
                    <a:pt x="29927" y="5129"/>
                  </a:lnTo>
                  <a:lnTo>
                    <a:pt x="29686" y="5008"/>
                  </a:lnTo>
                  <a:lnTo>
                    <a:pt x="29505" y="4948"/>
                  </a:lnTo>
                  <a:close/>
                  <a:moveTo>
                    <a:pt x="34814" y="4948"/>
                  </a:moveTo>
                  <a:lnTo>
                    <a:pt x="34633" y="5008"/>
                  </a:lnTo>
                  <a:lnTo>
                    <a:pt x="34392" y="5129"/>
                  </a:lnTo>
                  <a:lnTo>
                    <a:pt x="34211" y="5249"/>
                  </a:lnTo>
                  <a:lnTo>
                    <a:pt x="34090" y="5430"/>
                  </a:lnTo>
                  <a:lnTo>
                    <a:pt x="33969" y="5672"/>
                  </a:lnTo>
                  <a:lnTo>
                    <a:pt x="33909" y="5853"/>
                  </a:lnTo>
                  <a:lnTo>
                    <a:pt x="33909" y="6094"/>
                  </a:lnTo>
                  <a:lnTo>
                    <a:pt x="33909" y="6336"/>
                  </a:lnTo>
                  <a:lnTo>
                    <a:pt x="33969" y="6517"/>
                  </a:lnTo>
                  <a:lnTo>
                    <a:pt x="34090" y="6758"/>
                  </a:lnTo>
                  <a:lnTo>
                    <a:pt x="34211" y="6939"/>
                  </a:lnTo>
                  <a:lnTo>
                    <a:pt x="34392" y="7060"/>
                  </a:lnTo>
                  <a:lnTo>
                    <a:pt x="34633" y="7180"/>
                  </a:lnTo>
                  <a:lnTo>
                    <a:pt x="34814" y="7241"/>
                  </a:lnTo>
                  <a:lnTo>
                    <a:pt x="35297" y="7241"/>
                  </a:lnTo>
                  <a:lnTo>
                    <a:pt x="35478" y="7180"/>
                  </a:lnTo>
                  <a:lnTo>
                    <a:pt x="35719" y="7060"/>
                  </a:lnTo>
                  <a:lnTo>
                    <a:pt x="35900" y="6939"/>
                  </a:lnTo>
                  <a:lnTo>
                    <a:pt x="36021" y="6758"/>
                  </a:lnTo>
                  <a:lnTo>
                    <a:pt x="36141" y="6517"/>
                  </a:lnTo>
                  <a:lnTo>
                    <a:pt x="36202" y="6336"/>
                  </a:lnTo>
                  <a:lnTo>
                    <a:pt x="36202" y="6094"/>
                  </a:lnTo>
                  <a:lnTo>
                    <a:pt x="36202" y="5853"/>
                  </a:lnTo>
                  <a:lnTo>
                    <a:pt x="36141" y="5672"/>
                  </a:lnTo>
                  <a:lnTo>
                    <a:pt x="36021" y="5430"/>
                  </a:lnTo>
                  <a:lnTo>
                    <a:pt x="35900" y="5249"/>
                  </a:lnTo>
                  <a:lnTo>
                    <a:pt x="35719" y="5129"/>
                  </a:lnTo>
                  <a:lnTo>
                    <a:pt x="35478" y="5008"/>
                  </a:lnTo>
                  <a:lnTo>
                    <a:pt x="35297" y="4948"/>
                  </a:lnTo>
                  <a:close/>
                  <a:moveTo>
                    <a:pt x="40606" y="4948"/>
                  </a:moveTo>
                  <a:lnTo>
                    <a:pt x="40425" y="5008"/>
                  </a:lnTo>
                  <a:lnTo>
                    <a:pt x="40184" y="5129"/>
                  </a:lnTo>
                  <a:lnTo>
                    <a:pt x="40003" y="5249"/>
                  </a:lnTo>
                  <a:lnTo>
                    <a:pt x="39882" y="5430"/>
                  </a:lnTo>
                  <a:lnTo>
                    <a:pt x="39762" y="5672"/>
                  </a:lnTo>
                  <a:lnTo>
                    <a:pt x="39701" y="5853"/>
                  </a:lnTo>
                  <a:lnTo>
                    <a:pt x="39701" y="6094"/>
                  </a:lnTo>
                  <a:lnTo>
                    <a:pt x="39701" y="6336"/>
                  </a:lnTo>
                  <a:lnTo>
                    <a:pt x="39762" y="6517"/>
                  </a:lnTo>
                  <a:lnTo>
                    <a:pt x="39882" y="6758"/>
                  </a:lnTo>
                  <a:lnTo>
                    <a:pt x="40003" y="6939"/>
                  </a:lnTo>
                  <a:lnTo>
                    <a:pt x="40184" y="7060"/>
                  </a:lnTo>
                  <a:lnTo>
                    <a:pt x="40425" y="7180"/>
                  </a:lnTo>
                  <a:lnTo>
                    <a:pt x="40606" y="7241"/>
                  </a:lnTo>
                  <a:lnTo>
                    <a:pt x="41089" y="7241"/>
                  </a:lnTo>
                  <a:lnTo>
                    <a:pt x="41270" y="7180"/>
                  </a:lnTo>
                  <a:lnTo>
                    <a:pt x="41511" y="7060"/>
                  </a:lnTo>
                  <a:lnTo>
                    <a:pt x="41692" y="6939"/>
                  </a:lnTo>
                  <a:lnTo>
                    <a:pt x="41813" y="6758"/>
                  </a:lnTo>
                  <a:lnTo>
                    <a:pt x="41934" y="6517"/>
                  </a:lnTo>
                  <a:lnTo>
                    <a:pt x="41994" y="6336"/>
                  </a:lnTo>
                  <a:lnTo>
                    <a:pt x="41994" y="6094"/>
                  </a:lnTo>
                  <a:lnTo>
                    <a:pt x="41994" y="5853"/>
                  </a:lnTo>
                  <a:lnTo>
                    <a:pt x="41934" y="5672"/>
                  </a:lnTo>
                  <a:lnTo>
                    <a:pt x="41813" y="5430"/>
                  </a:lnTo>
                  <a:lnTo>
                    <a:pt x="41692" y="5249"/>
                  </a:lnTo>
                  <a:lnTo>
                    <a:pt x="41511" y="5129"/>
                  </a:lnTo>
                  <a:lnTo>
                    <a:pt x="41270" y="5008"/>
                  </a:lnTo>
                  <a:lnTo>
                    <a:pt x="41089" y="4948"/>
                  </a:lnTo>
                  <a:close/>
                  <a:moveTo>
                    <a:pt x="46399" y="4948"/>
                  </a:moveTo>
                  <a:lnTo>
                    <a:pt x="46218" y="5008"/>
                  </a:lnTo>
                  <a:lnTo>
                    <a:pt x="45976" y="5129"/>
                  </a:lnTo>
                  <a:lnTo>
                    <a:pt x="45795" y="5249"/>
                  </a:lnTo>
                  <a:lnTo>
                    <a:pt x="45674" y="5430"/>
                  </a:lnTo>
                  <a:lnTo>
                    <a:pt x="45554" y="5672"/>
                  </a:lnTo>
                  <a:lnTo>
                    <a:pt x="45493" y="5853"/>
                  </a:lnTo>
                  <a:lnTo>
                    <a:pt x="45493" y="6094"/>
                  </a:lnTo>
                  <a:lnTo>
                    <a:pt x="45493" y="6336"/>
                  </a:lnTo>
                  <a:lnTo>
                    <a:pt x="45554" y="6517"/>
                  </a:lnTo>
                  <a:lnTo>
                    <a:pt x="45674" y="6758"/>
                  </a:lnTo>
                  <a:lnTo>
                    <a:pt x="45795" y="6939"/>
                  </a:lnTo>
                  <a:lnTo>
                    <a:pt x="45976" y="7060"/>
                  </a:lnTo>
                  <a:lnTo>
                    <a:pt x="46218" y="7180"/>
                  </a:lnTo>
                  <a:lnTo>
                    <a:pt x="46399" y="7241"/>
                  </a:lnTo>
                  <a:lnTo>
                    <a:pt x="46881" y="7241"/>
                  </a:lnTo>
                  <a:lnTo>
                    <a:pt x="47062" y="7180"/>
                  </a:lnTo>
                  <a:lnTo>
                    <a:pt x="47304" y="7060"/>
                  </a:lnTo>
                  <a:lnTo>
                    <a:pt x="47485" y="6939"/>
                  </a:lnTo>
                  <a:lnTo>
                    <a:pt x="47605" y="6758"/>
                  </a:lnTo>
                  <a:lnTo>
                    <a:pt x="47726" y="6517"/>
                  </a:lnTo>
                  <a:lnTo>
                    <a:pt x="47786" y="6336"/>
                  </a:lnTo>
                  <a:lnTo>
                    <a:pt x="47786" y="6094"/>
                  </a:lnTo>
                  <a:lnTo>
                    <a:pt x="47786" y="5853"/>
                  </a:lnTo>
                  <a:lnTo>
                    <a:pt x="47726" y="5672"/>
                  </a:lnTo>
                  <a:lnTo>
                    <a:pt x="47605" y="5430"/>
                  </a:lnTo>
                  <a:lnTo>
                    <a:pt x="47485" y="5249"/>
                  </a:lnTo>
                  <a:lnTo>
                    <a:pt x="47304" y="5129"/>
                  </a:lnTo>
                  <a:lnTo>
                    <a:pt x="47062" y="5008"/>
                  </a:lnTo>
                  <a:lnTo>
                    <a:pt x="46881" y="4948"/>
                  </a:lnTo>
                  <a:close/>
                  <a:moveTo>
                    <a:pt x="52191" y="4948"/>
                  </a:moveTo>
                  <a:lnTo>
                    <a:pt x="52010" y="5008"/>
                  </a:lnTo>
                  <a:lnTo>
                    <a:pt x="51768" y="5129"/>
                  </a:lnTo>
                  <a:lnTo>
                    <a:pt x="51587" y="5249"/>
                  </a:lnTo>
                  <a:lnTo>
                    <a:pt x="51467" y="5430"/>
                  </a:lnTo>
                  <a:lnTo>
                    <a:pt x="51346" y="5672"/>
                  </a:lnTo>
                  <a:lnTo>
                    <a:pt x="51286" y="5853"/>
                  </a:lnTo>
                  <a:lnTo>
                    <a:pt x="51286" y="6094"/>
                  </a:lnTo>
                  <a:lnTo>
                    <a:pt x="51286" y="6336"/>
                  </a:lnTo>
                  <a:lnTo>
                    <a:pt x="51346" y="6517"/>
                  </a:lnTo>
                  <a:lnTo>
                    <a:pt x="51467" y="6758"/>
                  </a:lnTo>
                  <a:lnTo>
                    <a:pt x="51587" y="6939"/>
                  </a:lnTo>
                  <a:lnTo>
                    <a:pt x="51768" y="7060"/>
                  </a:lnTo>
                  <a:lnTo>
                    <a:pt x="52010" y="7180"/>
                  </a:lnTo>
                  <a:lnTo>
                    <a:pt x="52191" y="7241"/>
                  </a:lnTo>
                  <a:lnTo>
                    <a:pt x="52673" y="7241"/>
                  </a:lnTo>
                  <a:lnTo>
                    <a:pt x="52854" y="7180"/>
                  </a:lnTo>
                  <a:lnTo>
                    <a:pt x="53096" y="7060"/>
                  </a:lnTo>
                  <a:lnTo>
                    <a:pt x="53277" y="6939"/>
                  </a:lnTo>
                  <a:lnTo>
                    <a:pt x="53397" y="6758"/>
                  </a:lnTo>
                  <a:lnTo>
                    <a:pt x="53518" y="6517"/>
                  </a:lnTo>
                  <a:lnTo>
                    <a:pt x="53578" y="6336"/>
                  </a:lnTo>
                  <a:lnTo>
                    <a:pt x="53578" y="6094"/>
                  </a:lnTo>
                  <a:lnTo>
                    <a:pt x="53578" y="5853"/>
                  </a:lnTo>
                  <a:lnTo>
                    <a:pt x="53518" y="5672"/>
                  </a:lnTo>
                  <a:lnTo>
                    <a:pt x="53397" y="5430"/>
                  </a:lnTo>
                  <a:lnTo>
                    <a:pt x="53277" y="5249"/>
                  </a:lnTo>
                  <a:lnTo>
                    <a:pt x="53096" y="5129"/>
                  </a:lnTo>
                  <a:lnTo>
                    <a:pt x="52854" y="5008"/>
                  </a:lnTo>
                  <a:lnTo>
                    <a:pt x="52673" y="4948"/>
                  </a:lnTo>
                  <a:close/>
                  <a:moveTo>
                    <a:pt x="57380" y="5310"/>
                  </a:moveTo>
                  <a:lnTo>
                    <a:pt x="57259" y="5430"/>
                  </a:lnTo>
                  <a:lnTo>
                    <a:pt x="57138" y="5672"/>
                  </a:lnTo>
                  <a:lnTo>
                    <a:pt x="57078" y="5853"/>
                  </a:lnTo>
                  <a:lnTo>
                    <a:pt x="57078" y="6094"/>
                  </a:lnTo>
                  <a:lnTo>
                    <a:pt x="57078" y="6336"/>
                  </a:lnTo>
                  <a:lnTo>
                    <a:pt x="57138" y="6517"/>
                  </a:lnTo>
                  <a:lnTo>
                    <a:pt x="57259" y="6758"/>
                  </a:lnTo>
                  <a:lnTo>
                    <a:pt x="57380" y="6939"/>
                  </a:lnTo>
                  <a:lnTo>
                    <a:pt x="57561" y="7060"/>
                  </a:lnTo>
                  <a:lnTo>
                    <a:pt x="57802" y="7180"/>
                  </a:lnTo>
                  <a:lnTo>
                    <a:pt x="57983" y="7241"/>
                  </a:lnTo>
                  <a:lnTo>
                    <a:pt x="58224" y="7241"/>
                  </a:lnTo>
                  <a:lnTo>
                    <a:pt x="58586" y="7180"/>
                  </a:lnTo>
                  <a:lnTo>
                    <a:pt x="58888" y="7060"/>
                  </a:lnTo>
                  <a:lnTo>
                    <a:pt x="59129" y="6818"/>
                  </a:lnTo>
                  <a:lnTo>
                    <a:pt x="59310" y="6517"/>
                  </a:lnTo>
                  <a:lnTo>
                    <a:pt x="57380" y="5310"/>
                  </a:lnTo>
                  <a:close/>
                  <a:moveTo>
                    <a:pt x="14783" y="7844"/>
                  </a:moveTo>
                  <a:lnTo>
                    <a:pt x="13636" y="8689"/>
                  </a:lnTo>
                  <a:lnTo>
                    <a:pt x="13636" y="8990"/>
                  </a:lnTo>
                  <a:lnTo>
                    <a:pt x="13636" y="9232"/>
                  </a:lnTo>
                  <a:lnTo>
                    <a:pt x="13697" y="9413"/>
                  </a:lnTo>
                  <a:lnTo>
                    <a:pt x="13817" y="9654"/>
                  </a:lnTo>
                  <a:lnTo>
                    <a:pt x="13938" y="9835"/>
                  </a:lnTo>
                  <a:lnTo>
                    <a:pt x="14119" y="9956"/>
                  </a:lnTo>
                  <a:lnTo>
                    <a:pt x="14360" y="10076"/>
                  </a:lnTo>
                  <a:lnTo>
                    <a:pt x="14541" y="10137"/>
                  </a:lnTo>
                  <a:lnTo>
                    <a:pt x="15024" y="10137"/>
                  </a:lnTo>
                  <a:lnTo>
                    <a:pt x="15205" y="10076"/>
                  </a:lnTo>
                  <a:lnTo>
                    <a:pt x="15446" y="9956"/>
                  </a:lnTo>
                  <a:lnTo>
                    <a:pt x="15627" y="9835"/>
                  </a:lnTo>
                  <a:lnTo>
                    <a:pt x="15748" y="9654"/>
                  </a:lnTo>
                  <a:lnTo>
                    <a:pt x="15869" y="9413"/>
                  </a:lnTo>
                  <a:lnTo>
                    <a:pt x="15929" y="9232"/>
                  </a:lnTo>
                  <a:lnTo>
                    <a:pt x="15929" y="8990"/>
                  </a:lnTo>
                  <a:lnTo>
                    <a:pt x="15929" y="8749"/>
                  </a:lnTo>
                  <a:lnTo>
                    <a:pt x="15869" y="8568"/>
                  </a:lnTo>
                  <a:lnTo>
                    <a:pt x="15748" y="8327"/>
                  </a:lnTo>
                  <a:lnTo>
                    <a:pt x="15627" y="8146"/>
                  </a:lnTo>
                  <a:lnTo>
                    <a:pt x="15446" y="8025"/>
                  </a:lnTo>
                  <a:lnTo>
                    <a:pt x="15205" y="7904"/>
                  </a:lnTo>
                  <a:lnTo>
                    <a:pt x="15024" y="7844"/>
                  </a:lnTo>
                  <a:close/>
                  <a:moveTo>
                    <a:pt x="20333" y="7844"/>
                  </a:moveTo>
                  <a:lnTo>
                    <a:pt x="20152" y="7904"/>
                  </a:lnTo>
                  <a:lnTo>
                    <a:pt x="19911" y="8025"/>
                  </a:lnTo>
                  <a:lnTo>
                    <a:pt x="19730" y="8146"/>
                  </a:lnTo>
                  <a:lnTo>
                    <a:pt x="19609" y="8327"/>
                  </a:lnTo>
                  <a:lnTo>
                    <a:pt x="19489" y="8568"/>
                  </a:lnTo>
                  <a:lnTo>
                    <a:pt x="19428" y="8749"/>
                  </a:lnTo>
                  <a:lnTo>
                    <a:pt x="19428" y="8990"/>
                  </a:lnTo>
                  <a:lnTo>
                    <a:pt x="19428" y="9232"/>
                  </a:lnTo>
                  <a:lnTo>
                    <a:pt x="19489" y="9413"/>
                  </a:lnTo>
                  <a:lnTo>
                    <a:pt x="19609" y="9654"/>
                  </a:lnTo>
                  <a:lnTo>
                    <a:pt x="19730" y="9835"/>
                  </a:lnTo>
                  <a:lnTo>
                    <a:pt x="19911" y="9956"/>
                  </a:lnTo>
                  <a:lnTo>
                    <a:pt x="20152" y="10076"/>
                  </a:lnTo>
                  <a:lnTo>
                    <a:pt x="20333" y="10137"/>
                  </a:lnTo>
                  <a:lnTo>
                    <a:pt x="20816" y="10137"/>
                  </a:lnTo>
                  <a:lnTo>
                    <a:pt x="20997" y="10076"/>
                  </a:lnTo>
                  <a:lnTo>
                    <a:pt x="21239" y="9956"/>
                  </a:lnTo>
                  <a:lnTo>
                    <a:pt x="21420" y="9835"/>
                  </a:lnTo>
                  <a:lnTo>
                    <a:pt x="21540" y="9654"/>
                  </a:lnTo>
                  <a:lnTo>
                    <a:pt x="21661" y="9413"/>
                  </a:lnTo>
                  <a:lnTo>
                    <a:pt x="21721" y="9232"/>
                  </a:lnTo>
                  <a:lnTo>
                    <a:pt x="21721" y="8990"/>
                  </a:lnTo>
                  <a:lnTo>
                    <a:pt x="21721" y="8749"/>
                  </a:lnTo>
                  <a:lnTo>
                    <a:pt x="21661" y="8568"/>
                  </a:lnTo>
                  <a:lnTo>
                    <a:pt x="21540" y="8327"/>
                  </a:lnTo>
                  <a:lnTo>
                    <a:pt x="21420" y="8146"/>
                  </a:lnTo>
                  <a:lnTo>
                    <a:pt x="21239" y="8025"/>
                  </a:lnTo>
                  <a:lnTo>
                    <a:pt x="20997" y="7904"/>
                  </a:lnTo>
                  <a:lnTo>
                    <a:pt x="20816" y="7844"/>
                  </a:lnTo>
                  <a:close/>
                  <a:moveTo>
                    <a:pt x="26126" y="7844"/>
                  </a:moveTo>
                  <a:lnTo>
                    <a:pt x="25945" y="7904"/>
                  </a:lnTo>
                  <a:lnTo>
                    <a:pt x="25703" y="8025"/>
                  </a:lnTo>
                  <a:lnTo>
                    <a:pt x="25522" y="8146"/>
                  </a:lnTo>
                  <a:lnTo>
                    <a:pt x="25402" y="8327"/>
                  </a:lnTo>
                  <a:lnTo>
                    <a:pt x="25281" y="8568"/>
                  </a:lnTo>
                  <a:lnTo>
                    <a:pt x="25221" y="8749"/>
                  </a:lnTo>
                  <a:lnTo>
                    <a:pt x="25221" y="8990"/>
                  </a:lnTo>
                  <a:lnTo>
                    <a:pt x="25221" y="9232"/>
                  </a:lnTo>
                  <a:lnTo>
                    <a:pt x="25281" y="9413"/>
                  </a:lnTo>
                  <a:lnTo>
                    <a:pt x="25402" y="9654"/>
                  </a:lnTo>
                  <a:lnTo>
                    <a:pt x="25522" y="9835"/>
                  </a:lnTo>
                  <a:lnTo>
                    <a:pt x="25703" y="9956"/>
                  </a:lnTo>
                  <a:lnTo>
                    <a:pt x="25945" y="10076"/>
                  </a:lnTo>
                  <a:lnTo>
                    <a:pt x="26126" y="10137"/>
                  </a:lnTo>
                  <a:lnTo>
                    <a:pt x="26608" y="10137"/>
                  </a:lnTo>
                  <a:lnTo>
                    <a:pt x="26789" y="10076"/>
                  </a:lnTo>
                  <a:lnTo>
                    <a:pt x="27031" y="9956"/>
                  </a:lnTo>
                  <a:lnTo>
                    <a:pt x="27212" y="9835"/>
                  </a:lnTo>
                  <a:lnTo>
                    <a:pt x="27332" y="9654"/>
                  </a:lnTo>
                  <a:lnTo>
                    <a:pt x="27453" y="9413"/>
                  </a:lnTo>
                  <a:lnTo>
                    <a:pt x="27513" y="9232"/>
                  </a:lnTo>
                  <a:lnTo>
                    <a:pt x="27513" y="8990"/>
                  </a:lnTo>
                  <a:lnTo>
                    <a:pt x="27513" y="8749"/>
                  </a:lnTo>
                  <a:lnTo>
                    <a:pt x="27453" y="8568"/>
                  </a:lnTo>
                  <a:lnTo>
                    <a:pt x="27332" y="8327"/>
                  </a:lnTo>
                  <a:lnTo>
                    <a:pt x="27212" y="8146"/>
                  </a:lnTo>
                  <a:lnTo>
                    <a:pt x="27031" y="8025"/>
                  </a:lnTo>
                  <a:lnTo>
                    <a:pt x="26789" y="7904"/>
                  </a:lnTo>
                  <a:lnTo>
                    <a:pt x="26608" y="7844"/>
                  </a:lnTo>
                  <a:close/>
                  <a:moveTo>
                    <a:pt x="31918" y="7844"/>
                  </a:moveTo>
                  <a:lnTo>
                    <a:pt x="31737" y="7904"/>
                  </a:lnTo>
                  <a:lnTo>
                    <a:pt x="31496" y="8025"/>
                  </a:lnTo>
                  <a:lnTo>
                    <a:pt x="31315" y="8146"/>
                  </a:lnTo>
                  <a:lnTo>
                    <a:pt x="31194" y="8327"/>
                  </a:lnTo>
                  <a:lnTo>
                    <a:pt x="31073" y="8568"/>
                  </a:lnTo>
                  <a:lnTo>
                    <a:pt x="31013" y="8749"/>
                  </a:lnTo>
                  <a:lnTo>
                    <a:pt x="31013" y="8990"/>
                  </a:lnTo>
                  <a:lnTo>
                    <a:pt x="31013" y="9232"/>
                  </a:lnTo>
                  <a:lnTo>
                    <a:pt x="31073" y="9413"/>
                  </a:lnTo>
                  <a:lnTo>
                    <a:pt x="31194" y="9654"/>
                  </a:lnTo>
                  <a:lnTo>
                    <a:pt x="31315" y="9835"/>
                  </a:lnTo>
                  <a:lnTo>
                    <a:pt x="31496" y="9956"/>
                  </a:lnTo>
                  <a:lnTo>
                    <a:pt x="31737" y="10076"/>
                  </a:lnTo>
                  <a:lnTo>
                    <a:pt x="31918" y="10137"/>
                  </a:lnTo>
                  <a:lnTo>
                    <a:pt x="32401" y="10137"/>
                  </a:lnTo>
                  <a:lnTo>
                    <a:pt x="32582" y="10076"/>
                  </a:lnTo>
                  <a:lnTo>
                    <a:pt x="32823" y="9956"/>
                  </a:lnTo>
                  <a:lnTo>
                    <a:pt x="33004" y="9835"/>
                  </a:lnTo>
                  <a:lnTo>
                    <a:pt x="33125" y="9654"/>
                  </a:lnTo>
                  <a:lnTo>
                    <a:pt x="33245" y="9413"/>
                  </a:lnTo>
                  <a:lnTo>
                    <a:pt x="33306" y="9232"/>
                  </a:lnTo>
                  <a:lnTo>
                    <a:pt x="33306" y="8990"/>
                  </a:lnTo>
                  <a:lnTo>
                    <a:pt x="33306" y="8749"/>
                  </a:lnTo>
                  <a:lnTo>
                    <a:pt x="33245" y="8568"/>
                  </a:lnTo>
                  <a:lnTo>
                    <a:pt x="33125" y="8327"/>
                  </a:lnTo>
                  <a:lnTo>
                    <a:pt x="33004" y="8146"/>
                  </a:lnTo>
                  <a:lnTo>
                    <a:pt x="32823" y="8025"/>
                  </a:lnTo>
                  <a:lnTo>
                    <a:pt x="32582" y="7904"/>
                  </a:lnTo>
                  <a:lnTo>
                    <a:pt x="32401" y="7844"/>
                  </a:lnTo>
                  <a:close/>
                  <a:moveTo>
                    <a:pt x="37710" y="7844"/>
                  </a:moveTo>
                  <a:lnTo>
                    <a:pt x="37529" y="7904"/>
                  </a:lnTo>
                  <a:lnTo>
                    <a:pt x="37288" y="8025"/>
                  </a:lnTo>
                  <a:lnTo>
                    <a:pt x="37107" y="8146"/>
                  </a:lnTo>
                  <a:lnTo>
                    <a:pt x="36986" y="8327"/>
                  </a:lnTo>
                  <a:lnTo>
                    <a:pt x="36865" y="8568"/>
                  </a:lnTo>
                  <a:lnTo>
                    <a:pt x="36805" y="8749"/>
                  </a:lnTo>
                  <a:lnTo>
                    <a:pt x="36805" y="8990"/>
                  </a:lnTo>
                  <a:lnTo>
                    <a:pt x="36805" y="9232"/>
                  </a:lnTo>
                  <a:lnTo>
                    <a:pt x="36865" y="9413"/>
                  </a:lnTo>
                  <a:lnTo>
                    <a:pt x="36986" y="9654"/>
                  </a:lnTo>
                  <a:lnTo>
                    <a:pt x="37107" y="9835"/>
                  </a:lnTo>
                  <a:lnTo>
                    <a:pt x="37288" y="9956"/>
                  </a:lnTo>
                  <a:lnTo>
                    <a:pt x="37529" y="10076"/>
                  </a:lnTo>
                  <a:lnTo>
                    <a:pt x="37710" y="10137"/>
                  </a:lnTo>
                  <a:lnTo>
                    <a:pt x="38193" y="10137"/>
                  </a:lnTo>
                  <a:lnTo>
                    <a:pt x="38374" y="10076"/>
                  </a:lnTo>
                  <a:lnTo>
                    <a:pt x="38615" y="9956"/>
                  </a:lnTo>
                  <a:lnTo>
                    <a:pt x="38796" y="9835"/>
                  </a:lnTo>
                  <a:lnTo>
                    <a:pt x="38917" y="9654"/>
                  </a:lnTo>
                  <a:lnTo>
                    <a:pt x="39038" y="9413"/>
                  </a:lnTo>
                  <a:lnTo>
                    <a:pt x="39098" y="9232"/>
                  </a:lnTo>
                  <a:lnTo>
                    <a:pt x="39098" y="8990"/>
                  </a:lnTo>
                  <a:lnTo>
                    <a:pt x="39098" y="8749"/>
                  </a:lnTo>
                  <a:lnTo>
                    <a:pt x="39038" y="8568"/>
                  </a:lnTo>
                  <a:lnTo>
                    <a:pt x="38917" y="8327"/>
                  </a:lnTo>
                  <a:lnTo>
                    <a:pt x="38796" y="8146"/>
                  </a:lnTo>
                  <a:lnTo>
                    <a:pt x="38615" y="8025"/>
                  </a:lnTo>
                  <a:lnTo>
                    <a:pt x="38374" y="7904"/>
                  </a:lnTo>
                  <a:lnTo>
                    <a:pt x="38193" y="7844"/>
                  </a:lnTo>
                  <a:close/>
                  <a:moveTo>
                    <a:pt x="43502" y="7844"/>
                  </a:moveTo>
                  <a:lnTo>
                    <a:pt x="43321" y="7904"/>
                  </a:lnTo>
                  <a:lnTo>
                    <a:pt x="43080" y="8025"/>
                  </a:lnTo>
                  <a:lnTo>
                    <a:pt x="42899" y="8146"/>
                  </a:lnTo>
                  <a:lnTo>
                    <a:pt x="42778" y="8327"/>
                  </a:lnTo>
                  <a:lnTo>
                    <a:pt x="42658" y="8568"/>
                  </a:lnTo>
                  <a:lnTo>
                    <a:pt x="42597" y="8749"/>
                  </a:lnTo>
                  <a:lnTo>
                    <a:pt x="42597" y="8990"/>
                  </a:lnTo>
                  <a:lnTo>
                    <a:pt x="42597" y="9232"/>
                  </a:lnTo>
                  <a:lnTo>
                    <a:pt x="42658" y="9413"/>
                  </a:lnTo>
                  <a:lnTo>
                    <a:pt x="42778" y="9654"/>
                  </a:lnTo>
                  <a:lnTo>
                    <a:pt x="42899" y="9835"/>
                  </a:lnTo>
                  <a:lnTo>
                    <a:pt x="43080" y="9956"/>
                  </a:lnTo>
                  <a:lnTo>
                    <a:pt x="43321" y="10076"/>
                  </a:lnTo>
                  <a:lnTo>
                    <a:pt x="43502" y="10137"/>
                  </a:lnTo>
                  <a:lnTo>
                    <a:pt x="43985" y="10137"/>
                  </a:lnTo>
                  <a:lnTo>
                    <a:pt x="44166" y="10076"/>
                  </a:lnTo>
                  <a:lnTo>
                    <a:pt x="44407" y="9956"/>
                  </a:lnTo>
                  <a:lnTo>
                    <a:pt x="44588" y="9835"/>
                  </a:lnTo>
                  <a:lnTo>
                    <a:pt x="44709" y="9654"/>
                  </a:lnTo>
                  <a:lnTo>
                    <a:pt x="44830" y="9413"/>
                  </a:lnTo>
                  <a:lnTo>
                    <a:pt x="44890" y="9232"/>
                  </a:lnTo>
                  <a:lnTo>
                    <a:pt x="44890" y="8990"/>
                  </a:lnTo>
                  <a:lnTo>
                    <a:pt x="44890" y="8749"/>
                  </a:lnTo>
                  <a:lnTo>
                    <a:pt x="44830" y="8568"/>
                  </a:lnTo>
                  <a:lnTo>
                    <a:pt x="44709" y="8327"/>
                  </a:lnTo>
                  <a:lnTo>
                    <a:pt x="44588" y="8146"/>
                  </a:lnTo>
                  <a:lnTo>
                    <a:pt x="44407" y="8025"/>
                  </a:lnTo>
                  <a:lnTo>
                    <a:pt x="44166" y="7904"/>
                  </a:lnTo>
                  <a:lnTo>
                    <a:pt x="43985" y="7844"/>
                  </a:lnTo>
                  <a:close/>
                  <a:moveTo>
                    <a:pt x="49295" y="7844"/>
                  </a:moveTo>
                  <a:lnTo>
                    <a:pt x="49114" y="7904"/>
                  </a:lnTo>
                  <a:lnTo>
                    <a:pt x="48872" y="8025"/>
                  </a:lnTo>
                  <a:lnTo>
                    <a:pt x="48691" y="8146"/>
                  </a:lnTo>
                  <a:lnTo>
                    <a:pt x="48571" y="8327"/>
                  </a:lnTo>
                  <a:lnTo>
                    <a:pt x="48450" y="8568"/>
                  </a:lnTo>
                  <a:lnTo>
                    <a:pt x="48390" y="8749"/>
                  </a:lnTo>
                  <a:lnTo>
                    <a:pt x="48390" y="8990"/>
                  </a:lnTo>
                  <a:lnTo>
                    <a:pt x="48390" y="9232"/>
                  </a:lnTo>
                  <a:lnTo>
                    <a:pt x="48450" y="9413"/>
                  </a:lnTo>
                  <a:lnTo>
                    <a:pt x="48571" y="9654"/>
                  </a:lnTo>
                  <a:lnTo>
                    <a:pt x="48691" y="9835"/>
                  </a:lnTo>
                  <a:lnTo>
                    <a:pt x="48872" y="9956"/>
                  </a:lnTo>
                  <a:lnTo>
                    <a:pt x="49114" y="10076"/>
                  </a:lnTo>
                  <a:lnTo>
                    <a:pt x="49295" y="10137"/>
                  </a:lnTo>
                  <a:lnTo>
                    <a:pt x="49777" y="10137"/>
                  </a:lnTo>
                  <a:lnTo>
                    <a:pt x="49958" y="10076"/>
                  </a:lnTo>
                  <a:lnTo>
                    <a:pt x="50200" y="9956"/>
                  </a:lnTo>
                  <a:lnTo>
                    <a:pt x="50381" y="9835"/>
                  </a:lnTo>
                  <a:lnTo>
                    <a:pt x="50501" y="9654"/>
                  </a:lnTo>
                  <a:lnTo>
                    <a:pt x="50622" y="9413"/>
                  </a:lnTo>
                  <a:lnTo>
                    <a:pt x="50682" y="9232"/>
                  </a:lnTo>
                  <a:lnTo>
                    <a:pt x="50682" y="8990"/>
                  </a:lnTo>
                  <a:lnTo>
                    <a:pt x="50682" y="8749"/>
                  </a:lnTo>
                  <a:lnTo>
                    <a:pt x="50622" y="8568"/>
                  </a:lnTo>
                  <a:lnTo>
                    <a:pt x="50501" y="8327"/>
                  </a:lnTo>
                  <a:lnTo>
                    <a:pt x="50381" y="8146"/>
                  </a:lnTo>
                  <a:lnTo>
                    <a:pt x="50200" y="8025"/>
                  </a:lnTo>
                  <a:lnTo>
                    <a:pt x="49958" y="7904"/>
                  </a:lnTo>
                  <a:lnTo>
                    <a:pt x="49777" y="7844"/>
                  </a:lnTo>
                  <a:close/>
                  <a:moveTo>
                    <a:pt x="55087" y="7844"/>
                  </a:moveTo>
                  <a:lnTo>
                    <a:pt x="54906" y="7904"/>
                  </a:lnTo>
                  <a:lnTo>
                    <a:pt x="54665" y="8025"/>
                  </a:lnTo>
                  <a:lnTo>
                    <a:pt x="54483" y="8146"/>
                  </a:lnTo>
                  <a:lnTo>
                    <a:pt x="54363" y="8327"/>
                  </a:lnTo>
                  <a:lnTo>
                    <a:pt x="54242" y="8568"/>
                  </a:lnTo>
                  <a:lnTo>
                    <a:pt x="54182" y="8749"/>
                  </a:lnTo>
                  <a:lnTo>
                    <a:pt x="54182" y="8990"/>
                  </a:lnTo>
                  <a:lnTo>
                    <a:pt x="54182" y="9232"/>
                  </a:lnTo>
                  <a:lnTo>
                    <a:pt x="54242" y="9413"/>
                  </a:lnTo>
                  <a:lnTo>
                    <a:pt x="54363" y="9654"/>
                  </a:lnTo>
                  <a:lnTo>
                    <a:pt x="54483" y="9835"/>
                  </a:lnTo>
                  <a:lnTo>
                    <a:pt x="54665" y="9956"/>
                  </a:lnTo>
                  <a:lnTo>
                    <a:pt x="54906" y="10076"/>
                  </a:lnTo>
                  <a:lnTo>
                    <a:pt x="55087" y="10137"/>
                  </a:lnTo>
                  <a:lnTo>
                    <a:pt x="55570" y="10137"/>
                  </a:lnTo>
                  <a:lnTo>
                    <a:pt x="55751" y="10076"/>
                  </a:lnTo>
                  <a:lnTo>
                    <a:pt x="55992" y="9956"/>
                  </a:lnTo>
                  <a:lnTo>
                    <a:pt x="56173" y="9835"/>
                  </a:lnTo>
                  <a:lnTo>
                    <a:pt x="56294" y="9654"/>
                  </a:lnTo>
                  <a:lnTo>
                    <a:pt x="56414" y="9413"/>
                  </a:lnTo>
                  <a:lnTo>
                    <a:pt x="56475" y="9232"/>
                  </a:lnTo>
                  <a:lnTo>
                    <a:pt x="56475" y="8990"/>
                  </a:lnTo>
                  <a:lnTo>
                    <a:pt x="56475" y="8749"/>
                  </a:lnTo>
                  <a:lnTo>
                    <a:pt x="56414" y="8568"/>
                  </a:lnTo>
                  <a:lnTo>
                    <a:pt x="56294" y="8327"/>
                  </a:lnTo>
                  <a:lnTo>
                    <a:pt x="56173" y="8146"/>
                  </a:lnTo>
                  <a:lnTo>
                    <a:pt x="55992" y="8025"/>
                  </a:lnTo>
                  <a:lnTo>
                    <a:pt x="55751" y="7904"/>
                  </a:lnTo>
                  <a:lnTo>
                    <a:pt x="55570" y="7844"/>
                  </a:lnTo>
                  <a:close/>
                  <a:moveTo>
                    <a:pt x="60879" y="7844"/>
                  </a:moveTo>
                  <a:lnTo>
                    <a:pt x="60698" y="7904"/>
                  </a:lnTo>
                  <a:lnTo>
                    <a:pt x="60457" y="8025"/>
                  </a:lnTo>
                  <a:lnTo>
                    <a:pt x="60276" y="8146"/>
                  </a:lnTo>
                  <a:lnTo>
                    <a:pt x="60155" y="8327"/>
                  </a:lnTo>
                  <a:lnTo>
                    <a:pt x="60034" y="8568"/>
                  </a:lnTo>
                  <a:lnTo>
                    <a:pt x="59974" y="8749"/>
                  </a:lnTo>
                  <a:lnTo>
                    <a:pt x="59974" y="8990"/>
                  </a:lnTo>
                  <a:lnTo>
                    <a:pt x="59974" y="9232"/>
                  </a:lnTo>
                  <a:lnTo>
                    <a:pt x="60034" y="9413"/>
                  </a:lnTo>
                  <a:lnTo>
                    <a:pt x="60155" y="9654"/>
                  </a:lnTo>
                  <a:lnTo>
                    <a:pt x="60276" y="9835"/>
                  </a:lnTo>
                  <a:lnTo>
                    <a:pt x="60457" y="9956"/>
                  </a:lnTo>
                  <a:lnTo>
                    <a:pt x="60698" y="10076"/>
                  </a:lnTo>
                  <a:lnTo>
                    <a:pt x="60879" y="10137"/>
                  </a:lnTo>
                  <a:lnTo>
                    <a:pt x="61362" y="10137"/>
                  </a:lnTo>
                  <a:lnTo>
                    <a:pt x="61543" y="10076"/>
                  </a:lnTo>
                  <a:lnTo>
                    <a:pt x="61784" y="9956"/>
                  </a:lnTo>
                  <a:lnTo>
                    <a:pt x="61965" y="9835"/>
                  </a:lnTo>
                  <a:lnTo>
                    <a:pt x="62086" y="9654"/>
                  </a:lnTo>
                  <a:lnTo>
                    <a:pt x="62206" y="9413"/>
                  </a:lnTo>
                  <a:lnTo>
                    <a:pt x="62267" y="9232"/>
                  </a:lnTo>
                  <a:lnTo>
                    <a:pt x="62267" y="8990"/>
                  </a:lnTo>
                  <a:lnTo>
                    <a:pt x="62267" y="8689"/>
                  </a:lnTo>
                  <a:lnTo>
                    <a:pt x="61120" y="7844"/>
                  </a:lnTo>
                  <a:close/>
                  <a:moveTo>
                    <a:pt x="11705" y="10740"/>
                  </a:moveTo>
                  <a:lnTo>
                    <a:pt x="11464" y="10800"/>
                  </a:lnTo>
                  <a:lnTo>
                    <a:pt x="11162" y="10981"/>
                  </a:lnTo>
                  <a:lnTo>
                    <a:pt x="10981" y="11162"/>
                  </a:lnTo>
                  <a:lnTo>
                    <a:pt x="10800" y="11464"/>
                  </a:lnTo>
                  <a:lnTo>
                    <a:pt x="10740" y="11705"/>
                  </a:lnTo>
                  <a:lnTo>
                    <a:pt x="10740" y="11886"/>
                  </a:lnTo>
                  <a:lnTo>
                    <a:pt x="10740" y="12128"/>
                  </a:lnTo>
                  <a:lnTo>
                    <a:pt x="10800" y="12309"/>
                  </a:lnTo>
                  <a:lnTo>
                    <a:pt x="10921" y="12550"/>
                  </a:lnTo>
                  <a:lnTo>
                    <a:pt x="11042" y="12731"/>
                  </a:lnTo>
                  <a:lnTo>
                    <a:pt x="11223" y="12852"/>
                  </a:lnTo>
                  <a:lnTo>
                    <a:pt x="11464" y="12972"/>
                  </a:lnTo>
                  <a:lnTo>
                    <a:pt x="11645" y="13033"/>
                  </a:lnTo>
                  <a:lnTo>
                    <a:pt x="12128" y="13033"/>
                  </a:lnTo>
                  <a:lnTo>
                    <a:pt x="12309" y="12972"/>
                  </a:lnTo>
                  <a:lnTo>
                    <a:pt x="12550" y="12852"/>
                  </a:lnTo>
                  <a:lnTo>
                    <a:pt x="12731" y="12731"/>
                  </a:lnTo>
                  <a:lnTo>
                    <a:pt x="12852" y="12550"/>
                  </a:lnTo>
                  <a:lnTo>
                    <a:pt x="12973" y="12309"/>
                  </a:lnTo>
                  <a:lnTo>
                    <a:pt x="13033" y="12128"/>
                  </a:lnTo>
                  <a:lnTo>
                    <a:pt x="13033" y="11886"/>
                  </a:lnTo>
                  <a:lnTo>
                    <a:pt x="13033" y="11645"/>
                  </a:lnTo>
                  <a:lnTo>
                    <a:pt x="12973" y="11464"/>
                  </a:lnTo>
                  <a:lnTo>
                    <a:pt x="12852" y="11223"/>
                  </a:lnTo>
                  <a:lnTo>
                    <a:pt x="12731" y="11042"/>
                  </a:lnTo>
                  <a:lnTo>
                    <a:pt x="12550" y="10921"/>
                  </a:lnTo>
                  <a:lnTo>
                    <a:pt x="12309" y="10800"/>
                  </a:lnTo>
                  <a:lnTo>
                    <a:pt x="12128" y="10740"/>
                  </a:lnTo>
                  <a:close/>
                  <a:moveTo>
                    <a:pt x="17437" y="10740"/>
                  </a:moveTo>
                  <a:lnTo>
                    <a:pt x="17256" y="10800"/>
                  </a:lnTo>
                  <a:lnTo>
                    <a:pt x="17015" y="10921"/>
                  </a:lnTo>
                  <a:lnTo>
                    <a:pt x="16834" y="11042"/>
                  </a:lnTo>
                  <a:lnTo>
                    <a:pt x="16713" y="11223"/>
                  </a:lnTo>
                  <a:lnTo>
                    <a:pt x="16593" y="11464"/>
                  </a:lnTo>
                  <a:lnTo>
                    <a:pt x="16532" y="11645"/>
                  </a:lnTo>
                  <a:lnTo>
                    <a:pt x="16532" y="11886"/>
                  </a:lnTo>
                  <a:lnTo>
                    <a:pt x="16532" y="12128"/>
                  </a:lnTo>
                  <a:lnTo>
                    <a:pt x="16593" y="12309"/>
                  </a:lnTo>
                  <a:lnTo>
                    <a:pt x="16713" y="12550"/>
                  </a:lnTo>
                  <a:lnTo>
                    <a:pt x="16834" y="12731"/>
                  </a:lnTo>
                  <a:lnTo>
                    <a:pt x="17015" y="12852"/>
                  </a:lnTo>
                  <a:lnTo>
                    <a:pt x="17256" y="12972"/>
                  </a:lnTo>
                  <a:lnTo>
                    <a:pt x="17437" y="13033"/>
                  </a:lnTo>
                  <a:lnTo>
                    <a:pt x="17920" y="13033"/>
                  </a:lnTo>
                  <a:lnTo>
                    <a:pt x="18101" y="12972"/>
                  </a:lnTo>
                  <a:lnTo>
                    <a:pt x="18342" y="12852"/>
                  </a:lnTo>
                  <a:lnTo>
                    <a:pt x="18523" y="12731"/>
                  </a:lnTo>
                  <a:lnTo>
                    <a:pt x="18644" y="12550"/>
                  </a:lnTo>
                  <a:lnTo>
                    <a:pt x="18765" y="12309"/>
                  </a:lnTo>
                  <a:lnTo>
                    <a:pt x="18825" y="12128"/>
                  </a:lnTo>
                  <a:lnTo>
                    <a:pt x="18825" y="11886"/>
                  </a:lnTo>
                  <a:lnTo>
                    <a:pt x="18825" y="11645"/>
                  </a:lnTo>
                  <a:lnTo>
                    <a:pt x="18765" y="11464"/>
                  </a:lnTo>
                  <a:lnTo>
                    <a:pt x="18644" y="11223"/>
                  </a:lnTo>
                  <a:lnTo>
                    <a:pt x="18523" y="11042"/>
                  </a:lnTo>
                  <a:lnTo>
                    <a:pt x="18342" y="10921"/>
                  </a:lnTo>
                  <a:lnTo>
                    <a:pt x="18101" y="10800"/>
                  </a:lnTo>
                  <a:lnTo>
                    <a:pt x="17920" y="10740"/>
                  </a:lnTo>
                  <a:close/>
                  <a:moveTo>
                    <a:pt x="23230" y="10740"/>
                  </a:moveTo>
                  <a:lnTo>
                    <a:pt x="23049" y="10800"/>
                  </a:lnTo>
                  <a:lnTo>
                    <a:pt x="22807" y="10921"/>
                  </a:lnTo>
                  <a:lnTo>
                    <a:pt x="22626" y="11042"/>
                  </a:lnTo>
                  <a:lnTo>
                    <a:pt x="22506" y="11223"/>
                  </a:lnTo>
                  <a:lnTo>
                    <a:pt x="22385" y="11464"/>
                  </a:lnTo>
                  <a:lnTo>
                    <a:pt x="22325" y="11645"/>
                  </a:lnTo>
                  <a:lnTo>
                    <a:pt x="22325" y="11886"/>
                  </a:lnTo>
                  <a:lnTo>
                    <a:pt x="22325" y="12128"/>
                  </a:lnTo>
                  <a:lnTo>
                    <a:pt x="22385" y="12309"/>
                  </a:lnTo>
                  <a:lnTo>
                    <a:pt x="22506" y="12550"/>
                  </a:lnTo>
                  <a:lnTo>
                    <a:pt x="22626" y="12731"/>
                  </a:lnTo>
                  <a:lnTo>
                    <a:pt x="22807" y="12852"/>
                  </a:lnTo>
                  <a:lnTo>
                    <a:pt x="23049" y="12972"/>
                  </a:lnTo>
                  <a:lnTo>
                    <a:pt x="23230" y="13033"/>
                  </a:lnTo>
                  <a:lnTo>
                    <a:pt x="23712" y="13033"/>
                  </a:lnTo>
                  <a:lnTo>
                    <a:pt x="23893" y="12972"/>
                  </a:lnTo>
                  <a:lnTo>
                    <a:pt x="24135" y="12852"/>
                  </a:lnTo>
                  <a:lnTo>
                    <a:pt x="24316" y="12731"/>
                  </a:lnTo>
                  <a:lnTo>
                    <a:pt x="24436" y="12550"/>
                  </a:lnTo>
                  <a:lnTo>
                    <a:pt x="24557" y="12309"/>
                  </a:lnTo>
                  <a:lnTo>
                    <a:pt x="24617" y="12128"/>
                  </a:lnTo>
                  <a:lnTo>
                    <a:pt x="24617" y="11886"/>
                  </a:lnTo>
                  <a:lnTo>
                    <a:pt x="24617" y="11645"/>
                  </a:lnTo>
                  <a:lnTo>
                    <a:pt x="24557" y="11464"/>
                  </a:lnTo>
                  <a:lnTo>
                    <a:pt x="24436" y="11223"/>
                  </a:lnTo>
                  <a:lnTo>
                    <a:pt x="24316" y="11042"/>
                  </a:lnTo>
                  <a:lnTo>
                    <a:pt x="24135" y="10921"/>
                  </a:lnTo>
                  <a:lnTo>
                    <a:pt x="23893" y="10800"/>
                  </a:lnTo>
                  <a:lnTo>
                    <a:pt x="23712" y="10740"/>
                  </a:lnTo>
                  <a:close/>
                  <a:moveTo>
                    <a:pt x="29022" y="10740"/>
                  </a:moveTo>
                  <a:lnTo>
                    <a:pt x="28841" y="10800"/>
                  </a:lnTo>
                  <a:lnTo>
                    <a:pt x="28599" y="10921"/>
                  </a:lnTo>
                  <a:lnTo>
                    <a:pt x="28418" y="11042"/>
                  </a:lnTo>
                  <a:lnTo>
                    <a:pt x="28298" y="11223"/>
                  </a:lnTo>
                  <a:lnTo>
                    <a:pt x="28177" y="11464"/>
                  </a:lnTo>
                  <a:lnTo>
                    <a:pt x="28117" y="11645"/>
                  </a:lnTo>
                  <a:lnTo>
                    <a:pt x="28117" y="11886"/>
                  </a:lnTo>
                  <a:lnTo>
                    <a:pt x="28117" y="12128"/>
                  </a:lnTo>
                  <a:lnTo>
                    <a:pt x="28177" y="12309"/>
                  </a:lnTo>
                  <a:lnTo>
                    <a:pt x="28298" y="12550"/>
                  </a:lnTo>
                  <a:lnTo>
                    <a:pt x="28418" y="12731"/>
                  </a:lnTo>
                  <a:lnTo>
                    <a:pt x="28599" y="12852"/>
                  </a:lnTo>
                  <a:lnTo>
                    <a:pt x="28841" y="12972"/>
                  </a:lnTo>
                  <a:lnTo>
                    <a:pt x="29022" y="13033"/>
                  </a:lnTo>
                  <a:lnTo>
                    <a:pt x="29505" y="13033"/>
                  </a:lnTo>
                  <a:lnTo>
                    <a:pt x="29686" y="12972"/>
                  </a:lnTo>
                  <a:lnTo>
                    <a:pt x="29927" y="12852"/>
                  </a:lnTo>
                  <a:lnTo>
                    <a:pt x="30108" y="12731"/>
                  </a:lnTo>
                  <a:lnTo>
                    <a:pt x="30229" y="12550"/>
                  </a:lnTo>
                  <a:lnTo>
                    <a:pt x="30349" y="12309"/>
                  </a:lnTo>
                  <a:lnTo>
                    <a:pt x="30410" y="12128"/>
                  </a:lnTo>
                  <a:lnTo>
                    <a:pt x="30410" y="11886"/>
                  </a:lnTo>
                  <a:lnTo>
                    <a:pt x="30410" y="11645"/>
                  </a:lnTo>
                  <a:lnTo>
                    <a:pt x="30349" y="11464"/>
                  </a:lnTo>
                  <a:lnTo>
                    <a:pt x="30229" y="11223"/>
                  </a:lnTo>
                  <a:lnTo>
                    <a:pt x="30108" y="11042"/>
                  </a:lnTo>
                  <a:lnTo>
                    <a:pt x="29927" y="10921"/>
                  </a:lnTo>
                  <a:lnTo>
                    <a:pt x="29686" y="10800"/>
                  </a:lnTo>
                  <a:lnTo>
                    <a:pt x="29505" y="10740"/>
                  </a:lnTo>
                  <a:close/>
                  <a:moveTo>
                    <a:pt x="34814" y="10740"/>
                  </a:moveTo>
                  <a:lnTo>
                    <a:pt x="34633" y="10800"/>
                  </a:lnTo>
                  <a:lnTo>
                    <a:pt x="34392" y="10921"/>
                  </a:lnTo>
                  <a:lnTo>
                    <a:pt x="34211" y="11042"/>
                  </a:lnTo>
                  <a:lnTo>
                    <a:pt x="34090" y="11223"/>
                  </a:lnTo>
                  <a:lnTo>
                    <a:pt x="33969" y="11464"/>
                  </a:lnTo>
                  <a:lnTo>
                    <a:pt x="33909" y="11645"/>
                  </a:lnTo>
                  <a:lnTo>
                    <a:pt x="33909" y="11886"/>
                  </a:lnTo>
                  <a:lnTo>
                    <a:pt x="33909" y="12128"/>
                  </a:lnTo>
                  <a:lnTo>
                    <a:pt x="33969" y="12309"/>
                  </a:lnTo>
                  <a:lnTo>
                    <a:pt x="34090" y="12550"/>
                  </a:lnTo>
                  <a:lnTo>
                    <a:pt x="34211" y="12731"/>
                  </a:lnTo>
                  <a:lnTo>
                    <a:pt x="34392" y="12852"/>
                  </a:lnTo>
                  <a:lnTo>
                    <a:pt x="34633" y="12972"/>
                  </a:lnTo>
                  <a:lnTo>
                    <a:pt x="34814" y="13033"/>
                  </a:lnTo>
                  <a:lnTo>
                    <a:pt x="35297" y="13033"/>
                  </a:lnTo>
                  <a:lnTo>
                    <a:pt x="35478" y="12972"/>
                  </a:lnTo>
                  <a:lnTo>
                    <a:pt x="35719" y="12852"/>
                  </a:lnTo>
                  <a:lnTo>
                    <a:pt x="35900" y="12731"/>
                  </a:lnTo>
                  <a:lnTo>
                    <a:pt x="36021" y="12550"/>
                  </a:lnTo>
                  <a:lnTo>
                    <a:pt x="36141" y="12309"/>
                  </a:lnTo>
                  <a:lnTo>
                    <a:pt x="36202" y="12128"/>
                  </a:lnTo>
                  <a:lnTo>
                    <a:pt x="36202" y="11886"/>
                  </a:lnTo>
                  <a:lnTo>
                    <a:pt x="36202" y="11645"/>
                  </a:lnTo>
                  <a:lnTo>
                    <a:pt x="36141" y="11464"/>
                  </a:lnTo>
                  <a:lnTo>
                    <a:pt x="36021" y="11223"/>
                  </a:lnTo>
                  <a:lnTo>
                    <a:pt x="35900" y="11042"/>
                  </a:lnTo>
                  <a:lnTo>
                    <a:pt x="35719" y="10921"/>
                  </a:lnTo>
                  <a:lnTo>
                    <a:pt x="35478" y="10800"/>
                  </a:lnTo>
                  <a:lnTo>
                    <a:pt x="35297" y="10740"/>
                  </a:lnTo>
                  <a:close/>
                  <a:moveTo>
                    <a:pt x="40606" y="10740"/>
                  </a:moveTo>
                  <a:lnTo>
                    <a:pt x="40425" y="10800"/>
                  </a:lnTo>
                  <a:lnTo>
                    <a:pt x="40184" y="10921"/>
                  </a:lnTo>
                  <a:lnTo>
                    <a:pt x="40003" y="11042"/>
                  </a:lnTo>
                  <a:lnTo>
                    <a:pt x="39882" y="11223"/>
                  </a:lnTo>
                  <a:lnTo>
                    <a:pt x="39762" y="11464"/>
                  </a:lnTo>
                  <a:lnTo>
                    <a:pt x="39701" y="11645"/>
                  </a:lnTo>
                  <a:lnTo>
                    <a:pt x="39701" y="11886"/>
                  </a:lnTo>
                  <a:lnTo>
                    <a:pt x="39701" y="12128"/>
                  </a:lnTo>
                  <a:lnTo>
                    <a:pt x="39762" y="12309"/>
                  </a:lnTo>
                  <a:lnTo>
                    <a:pt x="39882" y="12550"/>
                  </a:lnTo>
                  <a:lnTo>
                    <a:pt x="40003" y="12731"/>
                  </a:lnTo>
                  <a:lnTo>
                    <a:pt x="40184" y="12852"/>
                  </a:lnTo>
                  <a:lnTo>
                    <a:pt x="40425" y="12972"/>
                  </a:lnTo>
                  <a:lnTo>
                    <a:pt x="40606" y="13033"/>
                  </a:lnTo>
                  <a:lnTo>
                    <a:pt x="41089" y="13033"/>
                  </a:lnTo>
                  <a:lnTo>
                    <a:pt x="41270" y="12972"/>
                  </a:lnTo>
                  <a:lnTo>
                    <a:pt x="41511" y="12852"/>
                  </a:lnTo>
                  <a:lnTo>
                    <a:pt x="41692" y="12731"/>
                  </a:lnTo>
                  <a:lnTo>
                    <a:pt x="41813" y="12550"/>
                  </a:lnTo>
                  <a:lnTo>
                    <a:pt x="41934" y="12309"/>
                  </a:lnTo>
                  <a:lnTo>
                    <a:pt x="41994" y="12128"/>
                  </a:lnTo>
                  <a:lnTo>
                    <a:pt x="41994" y="11886"/>
                  </a:lnTo>
                  <a:lnTo>
                    <a:pt x="41994" y="11645"/>
                  </a:lnTo>
                  <a:lnTo>
                    <a:pt x="41934" y="11464"/>
                  </a:lnTo>
                  <a:lnTo>
                    <a:pt x="41813" y="11223"/>
                  </a:lnTo>
                  <a:lnTo>
                    <a:pt x="41692" y="11042"/>
                  </a:lnTo>
                  <a:lnTo>
                    <a:pt x="41511" y="10921"/>
                  </a:lnTo>
                  <a:lnTo>
                    <a:pt x="41270" y="10800"/>
                  </a:lnTo>
                  <a:lnTo>
                    <a:pt x="41089" y="10740"/>
                  </a:lnTo>
                  <a:close/>
                  <a:moveTo>
                    <a:pt x="46399" y="10740"/>
                  </a:moveTo>
                  <a:lnTo>
                    <a:pt x="46218" y="10800"/>
                  </a:lnTo>
                  <a:lnTo>
                    <a:pt x="45976" y="10921"/>
                  </a:lnTo>
                  <a:lnTo>
                    <a:pt x="45795" y="11042"/>
                  </a:lnTo>
                  <a:lnTo>
                    <a:pt x="45674" y="11223"/>
                  </a:lnTo>
                  <a:lnTo>
                    <a:pt x="45554" y="11464"/>
                  </a:lnTo>
                  <a:lnTo>
                    <a:pt x="45493" y="11645"/>
                  </a:lnTo>
                  <a:lnTo>
                    <a:pt x="45493" y="11886"/>
                  </a:lnTo>
                  <a:lnTo>
                    <a:pt x="45493" y="12128"/>
                  </a:lnTo>
                  <a:lnTo>
                    <a:pt x="45554" y="12309"/>
                  </a:lnTo>
                  <a:lnTo>
                    <a:pt x="45674" y="12550"/>
                  </a:lnTo>
                  <a:lnTo>
                    <a:pt x="45795" y="12731"/>
                  </a:lnTo>
                  <a:lnTo>
                    <a:pt x="45976" y="12852"/>
                  </a:lnTo>
                  <a:lnTo>
                    <a:pt x="46218" y="12972"/>
                  </a:lnTo>
                  <a:lnTo>
                    <a:pt x="46399" y="13033"/>
                  </a:lnTo>
                  <a:lnTo>
                    <a:pt x="46881" y="13033"/>
                  </a:lnTo>
                  <a:lnTo>
                    <a:pt x="47062" y="12972"/>
                  </a:lnTo>
                  <a:lnTo>
                    <a:pt x="47304" y="12852"/>
                  </a:lnTo>
                  <a:lnTo>
                    <a:pt x="47485" y="12731"/>
                  </a:lnTo>
                  <a:lnTo>
                    <a:pt x="47605" y="12550"/>
                  </a:lnTo>
                  <a:lnTo>
                    <a:pt x="47726" y="12309"/>
                  </a:lnTo>
                  <a:lnTo>
                    <a:pt x="47786" y="12128"/>
                  </a:lnTo>
                  <a:lnTo>
                    <a:pt x="47786" y="11886"/>
                  </a:lnTo>
                  <a:lnTo>
                    <a:pt x="47786" y="11645"/>
                  </a:lnTo>
                  <a:lnTo>
                    <a:pt x="47726" y="11464"/>
                  </a:lnTo>
                  <a:lnTo>
                    <a:pt x="47605" y="11223"/>
                  </a:lnTo>
                  <a:lnTo>
                    <a:pt x="47485" y="11042"/>
                  </a:lnTo>
                  <a:lnTo>
                    <a:pt x="47304" y="10921"/>
                  </a:lnTo>
                  <a:lnTo>
                    <a:pt x="47062" y="10800"/>
                  </a:lnTo>
                  <a:lnTo>
                    <a:pt x="46881" y="10740"/>
                  </a:lnTo>
                  <a:close/>
                  <a:moveTo>
                    <a:pt x="52191" y="10740"/>
                  </a:moveTo>
                  <a:lnTo>
                    <a:pt x="52010" y="10800"/>
                  </a:lnTo>
                  <a:lnTo>
                    <a:pt x="51768" y="10921"/>
                  </a:lnTo>
                  <a:lnTo>
                    <a:pt x="51587" y="11042"/>
                  </a:lnTo>
                  <a:lnTo>
                    <a:pt x="51467" y="11223"/>
                  </a:lnTo>
                  <a:lnTo>
                    <a:pt x="51346" y="11464"/>
                  </a:lnTo>
                  <a:lnTo>
                    <a:pt x="51286" y="11645"/>
                  </a:lnTo>
                  <a:lnTo>
                    <a:pt x="51286" y="11886"/>
                  </a:lnTo>
                  <a:lnTo>
                    <a:pt x="51286" y="12128"/>
                  </a:lnTo>
                  <a:lnTo>
                    <a:pt x="51346" y="12309"/>
                  </a:lnTo>
                  <a:lnTo>
                    <a:pt x="51467" y="12550"/>
                  </a:lnTo>
                  <a:lnTo>
                    <a:pt x="51587" y="12731"/>
                  </a:lnTo>
                  <a:lnTo>
                    <a:pt x="51768" y="12852"/>
                  </a:lnTo>
                  <a:lnTo>
                    <a:pt x="52010" y="12972"/>
                  </a:lnTo>
                  <a:lnTo>
                    <a:pt x="52191" y="13033"/>
                  </a:lnTo>
                  <a:lnTo>
                    <a:pt x="52673" y="13033"/>
                  </a:lnTo>
                  <a:lnTo>
                    <a:pt x="52854" y="12972"/>
                  </a:lnTo>
                  <a:lnTo>
                    <a:pt x="53096" y="12852"/>
                  </a:lnTo>
                  <a:lnTo>
                    <a:pt x="53277" y="12731"/>
                  </a:lnTo>
                  <a:lnTo>
                    <a:pt x="53397" y="12550"/>
                  </a:lnTo>
                  <a:lnTo>
                    <a:pt x="53518" y="12309"/>
                  </a:lnTo>
                  <a:lnTo>
                    <a:pt x="53578" y="12128"/>
                  </a:lnTo>
                  <a:lnTo>
                    <a:pt x="53578" y="11886"/>
                  </a:lnTo>
                  <a:lnTo>
                    <a:pt x="53578" y="11645"/>
                  </a:lnTo>
                  <a:lnTo>
                    <a:pt x="53518" y="11464"/>
                  </a:lnTo>
                  <a:lnTo>
                    <a:pt x="53397" y="11223"/>
                  </a:lnTo>
                  <a:lnTo>
                    <a:pt x="53277" y="11042"/>
                  </a:lnTo>
                  <a:lnTo>
                    <a:pt x="53096" y="10921"/>
                  </a:lnTo>
                  <a:lnTo>
                    <a:pt x="52854" y="10800"/>
                  </a:lnTo>
                  <a:lnTo>
                    <a:pt x="52673" y="10740"/>
                  </a:lnTo>
                  <a:close/>
                  <a:moveTo>
                    <a:pt x="57983" y="10740"/>
                  </a:moveTo>
                  <a:lnTo>
                    <a:pt x="57802" y="10800"/>
                  </a:lnTo>
                  <a:lnTo>
                    <a:pt x="57561" y="10921"/>
                  </a:lnTo>
                  <a:lnTo>
                    <a:pt x="57380" y="11042"/>
                  </a:lnTo>
                  <a:lnTo>
                    <a:pt x="57259" y="11223"/>
                  </a:lnTo>
                  <a:lnTo>
                    <a:pt x="57138" y="11464"/>
                  </a:lnTo>
                  <a:lnTo>
                    <a:pt x="57078" y="11645"/>
                  </a:lnTo>
                  <a:lnTo>
                    <a:pt x="57078" y="11886"/>
                  </a:lnTo>
                  <a:lnTo>
                    <a:pt x="57078" y="12128"/>
                  </a:lnTo>
                  <a:lnTo>
                    <a:pt x="57138" y="12309"/>
                  </a:lnTo>
                  <a:lnTo>
                    <a:pt x="57259" y="12550"/>
                  </a:lnTo>
                  <a:lnTo>
                    <a:pt x="57380" y="12731"/>
                  </a:lnTo>
                  <a:lnTo>
                    <a:pt x="57561" y="12852"/>
                  </a:lnTo>
                  <a:lnTo>
                    <a:pt x="57802" y="12972"/>
                  </a:lnTo>
                  <a:lnTo>
                    <a:pt x="57983" y="13033"/>
                  </a:lnTo>
                  <a:lnTo>
                    <a:pt x="58466" y="13033"/>
                  </a:lnTo>
                  <a:lnTo>
                    <a:pt x="58647" y="12972"/>
                  </a:lnTo>
                  <a:lnTo>
                    <a:pt x="58888" y="12852"/>
                  </a:lnTo>
                  <a:lnTo>
                    <a:pt x="59069" y="12731"/>
                  </a:lnTo>
                  <a:lnTo>
                    <a:pt x="59190" y="12550"/>
                  </a:lnTo>
                  <a:lnTo>
                    <a:pt x="59310" y="12309"/>
                  </a:lnTo>
                  <a:lnTo>
                    <a:pt x="59371" y="12128"/>
                  </a:lnTo>
                  <a:lnTo>
                    <a:pt x="59371" y="11886"/>
                  </a:lnTo>
                  <a:lnTo>
                    <a:pt x="59371" y="11645"/>
                  </a:lnTo>
                  <a:lnTo>
                    <a:pt x="59310" y="11464"/>
                  </a:lnTo>
                  <a:lnTo>
                    <a:pt x="59190" y="11223"/>
                  </a:lnTo>
                  <a:lnTo>
                    <a:pt x="59069" y="11042"/>
                  </a:lnTo>
                  <a:lnTo>
                    <a:pt x="58888" y="10921"/>
                  </a:lnTo>
                  <a:lnTo>
                    <a:pt x="58647" y="10800"/>
                  </a:lnTo>
                  <a:lnTo>
                    <a:pt x="58466" y="10740"/>
                  </a:lnTo>
                  <a:close/>
                  <a:moveTo>
                    <a:pt x="63775" y="10740"/>
                  </a:moveTo>
                  <a:lnTo>
                    <a:pt x="63594" y="10800"/>
                  </a:lnTo>
                  <a:lnTo>
                    <a:pt x="63353" y="10921"/>
                  </a:lnTo>
                  <a:lnTo>
                    <a:pt x="63172" y="11042"/>
                  </a:lnTo>
                  <a:lnTo>
                    <a:pt x="63051" y="11223"/>
                  </a:lnTo>
                  <a:lnTo>
                    <a:pt x="62931" y="11464"/>
                  </a:lnTo>
                  <a:lnTo>
                    <a:pt x="62870" y="11645"/>
                  </a:lnTo>
                  <a:lnTo>
                    <a:pt x="62870" y="11886"/>
                  </a:lnTo>
                  <a:lnTo>
                    <a:pt x="62870" y="12128"/>
                  </a:lnTo>
                  <a:lnTo>
                    <a:pt x="62931" y="12309"/>
                  </a:lnTo>
                  <a:lnTo>
                    <a:pt x="63051" y="12550"/>
                  </a:lnTo>
                  <a:lnTo>
                    <a:pt x="63172" y="12731"/>
                  </a:lnTo>
                  <a:lnTo>
                    <a:pt x="63353" y="12852"/>
                  </a:lnTo>
                  <a:lnTo>
                    <a:pt x="63594" y="12972"/>
                  </a:lnTo>
                  <a:lnTo>
                    <a:pt x="63775" y="13033"/>
                  </a:lnTo>
                  <a:lnTo>
                    <a:pt x="64258" y="13033"/>
                  </a:lnTo>
                  <a:lnTo>
                    <a:pt x="64439" y="12972"/>
                  </a:lnTo>
                  <a:lnTo>
                    <a:pt x="64680" y="12852"/>
                  </a:lnTo>
                  <a:lnTo>
                    <a:pt x="64861" y="12731"/>
                  </a:lnTo>
                  <a:lnTo>
                    <a:pt x="64982" y="12550"/>
                  </a:lnTo>
                  <a:lnTo>
                    <a:pt x="65103" y="12309"/>
                  </a:lnTo>
                  <a:lnTo>
                    <a:pt x="65163" y="12128"/>
                  </a:lnTo>
                  <a:lnTo>
                    <a:pt x="65163" y="11886"/>
                  </a:lnTo>
                  <a:lnTo>
                    <a:pt x="65163" y="11705"/>
                  </a:lnTo>
                  <a:lnTo>
                    <a:pt x="65103" y="11464"/>
                  </a:lnTo>
                  <a:lnTo>
                    <a:pt x="64922" y="11162"/>
                  </a:lnTo>
                  <a:lnTo>
                    <a:pt x="64741" y="10981"/>
                  </a:lnTo>
                  <a:lnTo>
                    <a:pt x="64439" y="10800"/>
                  </a:lnTo>
                  <a:lnTo>
                    <a:pt x="64198" y="10740"/>
                  </a:lnTo>
                  <a:close/>
                  <a:moveTo>
                    <a:pt x="8689" y="13636"/>
                  </a:moveTo>
                  <a:lnTo>
                    <a:pt x="7844" y="14783"/>
                  </a:lnTo>
                  <a:lnTo>
                    <a:pt x="7844" y="15024"/>
                  </a:lnTo>
                  <a:lnTo>
                    <a:pt x="7904" y="15205"/>
                  </a:lnTo>
                  <a:lnTo>
                    <a:pt x="8025" y="15446"/>
                  </a:lnTo>
                  <a:lnTo>
                    <a:pt x="8146" y="15627"/>
                  </a:lnTo>
                  <a:lnTo>
                    <a:pt x="8327" y="15748"/>
                  </a:lnTo>
                  <a:lnTo>
                    <a:pt x="8568" y="15869"/>
                  </a:lnTo>
                  <a:lnTo>
                    <a:pt x="8749" y="15929"/>
                  </a:lnTo>
                  <a:lnTo>
                    <a:pt x="9232" y="15929"/>
                  </a:lnTo>
                  <a:lnTo>
                    <a:pt x="9413" y="15869"/>
                  </a:lnTo>
                  <a:lnTo>
                    <a:pt x="9654" y="15748"/>
                  </a:lnTo>
                  <a:lnTo>
                    <a:pt x="9835" y="15627"/>
                  </a:lnTo>
                  <a:lnTo>
                    <a:pt x="9956" y="15446"/>
                  </a:lnTo>
                  <a:lnTo>
                    <a:pt x="10076" y="15205"/>
                  </a:lnTo>
                  <a:lnTo>
                    <a:pt x="10137" y="15024"/>
                  </a:lnTo>
                  <a:lnTo>
                    <a:pt x="10137" y="14783"/>
                  </a:lnTo>
                  <a:lnTo>
                    <a:pt x="10076" y="14420"/>
                  </a:lnTo>
                  <a:lnTo>
                    <a:pt x="9956" y="14119"/>
                  </a:lnTo>
                  <a:lnTo>
                    <a:pt x="9775" y="13938"/>
                  </a:lnTo>
                  <a:lnTo>
                    <a:pt x="9533" y="13757"/>
                  </a:lnTo>
                  <a:lnTo>
                    <a:pt x="9292" y="13636"/>
                  </a:lnTo>
                  <a:close/>
                  <a:moveTo>
                    <a:pt x="14481" y="13636"/>
                  </a:moveTo>
                  <a:lnTo>
                    <a:pt x="14240" y="13757"/>
                  </a:lnTo>
                  <a:lnTo>
                    <a:pt x="13998" y="13938"/>
                  </a:lnTo>
                  <a:lnTo>
                    <a:pt x="13817" y="14119"/>
                  </a:lnTo>
                  <a:lnTo>
                    <a:pt x="13697" y="14420"/>
                  </a:lnTo>
                  <a:lnTo>
                    <a:pt x="13636" y="14783"/>
                  </a:lnTo>
                  <a:lnTo>
                    <a:pt x="13636" y="15024"/>
                  </a:lnTo>
                  <a:lnTo>
                    <a:pt x="13697" y="15205"/>
                  </a:lnTo>
                  <a:lnTo>
                    <a:pt x="13817" y="15446"/>
                  </a:lnTo>
                  <a:lnTo>
                    <a:pt x="13938" y="15627"/>
                  </a:lnTo>
                  <a:lnTo>
                    <a:pt x="14119" y="15748"/>
                  </a:lnTo>
                  <a:lnTo>
                    <a:pt x="14360" y="15869"/>
                  </a:lnTo>
                  <a:lnTo>
                    <a:pt x="14541" y="15929"/>
                  </a:lnTo>
                  <a:lnTo>
                    <a:pt x="15024" y="15929"/>
                  </a:lnTo>
                  <a:lnTo>
                    <a:pt x="15205" y="15869"/>
                  </a:lnTo>
                  <a:lnTo>
                    <a:pt x="15446" y="15748"/>
                  </a:lnTo>
                  <a:lnTo>
                    <a:pt x="15627" y="15627"/>
                  </a:lnTo>
                  <a:lnTo>
                    <a:pt x="15748" y="15446"/>
                  </a:lnTo>
                  <a:lnTo>
                    <a:pt x="15869" y="15205"/>
                  </a:lnTo>
                  <a:lnTo>
                    <a:pt x="15929" y="15024"/>
                  </a:lnTo>
                  <a:lnTo>
                    <a:pt x="15929" y="14783"/>
                  </a:lnTo>
                  <a:lnTo>
                    <a:pt x="15869" y="14420"/>
                  </a:lnTo>
                  <a:lnTo>
                    <a:pt x="15748" y="14119"/>
                  </a:lnTo>
                  <a:lnTo>
                    <a:pt x="15567" y="13938"/>
                  </a:lnTo>
                  <a:lnTo>
                    <a:pt x="15326" y="13757"/>
                  </a:lnTo>
                  <a:lnTo>
                    <a:pt x="15084" y="13636"/>
                  </a:lnTo>
                  <a:close/>
                  <a:moveTo>
                    <a:pt x="20273" y="13636"/>
                  </a:moveTo>
                  <a:lnTo>
                    <a:pt x="20032" y="13757"/>
                  </a:lnTo>
                  <a:lnTo>
                    <a:pt x="19790" y="13938"/>
                  </a:lnTo>
                  <a:lnTo>
                    <a:pt x="19609" y="14119"/>
                  </a:lnTo>
                  <a:lnTo>
                    <a:pt x="19489" y="14420"/>
                  </a:lnTo>
                  <a:lnTo>
                    <a:pt x="19428" y="14783"/>
                  </a:lnTo>
                  <a:lnTo>
                    <a:pt x="19428" y="15024"/>
                  </a:lnTo>
                  <a:lnTo>
                    <a:pt x="19489" y="15205"/>
                  </a:lnTo>
                  <a:lnTo>
                    <a:pt x="19609" y="15446"/>
                  </a:lnTo>
                  <a:lnTo>
                    <a:pt x="19730" y="15627"/>
                  </a:lnTo>
                  <a:lnTo>
                    <a:pt x="19911" y="15748"/>
                  </a:lnTo>
                  <a:lnTo>
                    <a:pt x="20152" y="15869"/>
                  </a:lnTo>
                  <a:lnTo>
                    <a:pt x="20333" y="15929"/>
                  </a:lnTo>
                  <a:lnTo>
                    <a:pt x="20816" y="15929"/>
                  </a:lnTo>
                  <a:lnTo>
                    <a:pt x="20997" y="15869"/>
                  </a:lnTo>
                  <a:lnTo>
                    <a:pt x="21239" y="15748"/>
                  </a:lnTo>
                  <a:lnTo>
                    <a:pt x="21420" y="15627"/>
                  </a:lnTo>
                  <a:lnTo>
                    <a:pt x="21540" y="15446"/>
                  </a:lnTo>
                  <a:lnTo>
                    <a:pt x="21661" y="15205"/>
                  </a:lnTo>
                  <a:lnTo>
                    <a:pt x="21721" y="15024"/>
                  </a:lnTo>
                  <a:lnTo>
                    <a:pt x="21721" y="14783"/>
                  </a:lnTo>
                  <a:lnTo>
                    <a:pt x="21661" y="14420"/>
                  </a:lnTo>
                  <a:lnTo>
                    <a:pt x="21540" y="14119"/>
                  </a:lnTo>
                  <a:lnTo>
                    <a:pt x="21359" y="13938"/>
                  </a:lnTo>
                  <a:lnTo>
                    <a:pt x="21118" y="13757"/>
                  </a:lnTo>
                  <a:lnTo>
                    <a:pt x="20876" y="13636"/>
                  </a:lnTo>
                  <a:close/>
                  <a:moveTo>
                    <a:pt x="26065" y="13636"/>
                  </a:moveTo>
                  <a:lnTo>
                    <a:pt x="25824" y="13757"/>
                  </a:lnTo>
                  <a:lnTo>
                    <a:pt x="25583" y="13938"/>
                  </a:lnTo>
                  <a:lnTo>
                    <a:pt x="25402" y="14119"/>
                  </a:lnTo>
                  <a:lnTo>
                    <a:pt x="25281" y="14420"/>
                  </a:lnTo>
                  <a:lnTo>
                    <a:pt x="25221" y="14783"/>
                  </a:lnTo>
                  <a:lnTo>
                    <a:pt x="25221" y="15024"/>
                  </a:lnTo>
                  <a:lnTo>
                    <a:pt x="25281" y="15205"/>
                  </a:lnTo>
                  <a:lnTo>
                    <a:pt x="25402" y="15446"/>
                  </a:lnTo>
                  <a:lnTo>
                    <a:pt x="25522" y="15627"/>
                  </a:lnTo>
                  <a:lnTo>
                    <a:pt x="25703" y="15748"/>
                  </a:lnTo>
                  <a:lnTo>
                    <a:pt x="25945" y="15869"/>
                  </a:lnTo>
                  <a:lnTo>
                    <a:pt x="26126" y="15929"/>
                  </a:lnTo>
                  <a:lnTo>
                    <a:pt x="26608" y="15929"/>
                  </a:lnTo>
                  <a:lnTo>
                    <a:pt x="26789" y="15869"/>
                  </a:lnTo>
                  <a:lnTo>
                    <a:pt x="27031" y="15748"/>
                  </a:lnTo>
                  <a:lnTo>
                    <a:pt x="27212" y="15627"/>
                  </a:lnTo>
                  <a:lnTo>
                    <a:pt x="27332" y="15446"/>
                  </a:lnTo>
                  <a:lnTo>
                    <a:pt x="27453" y="15205"/>
                  </a:lnTo>
                  <a:lnTo>
                    <a:pt x="27513" y="15024"/>
                  </a:lnTo>
                  <a:lnTo>
                    <a:pt x="27513" y="14783"/>
                  </a:lnTo>
                  <a:lnTo>
                    <a:pt x="27453" y="14420"/>
                  </a:lnTo>
                  <a:lnTo>
                    <a:pt x="27332" y="14119"/>
                  </a:lnTo>
                  <a:lnTo>
                    <a:pt x="27151" y="13938"/>
                  </a:lnTo>
                  <a:lnTo>
                    <a:pt x="26910" y="13757"/>
                  </a:lnTo>
                  <a:lnTo>
                    <a:pt x="26669" y="13636"/>
                  </a:lnTo>
                  <a:close/>
                  <a:moveTo>
                    <a:pt x="31858" y="13636"/>
                  </a:moveTo>
                  <a:lnTo>
                    <a:pt x="31616" y="13757"/>
                  </a:lnTo>
                  <a:lnTo>
                    <a:pt x="31375" y="13938"/>
                  </a:lnTo>
                  <a:lnTo>
                    <a:pt x="31194" y="14119"/>
                  </a:lnTo>
                  <a:lnTo>
                    <a:pt x="31073" y="14420"/>
                  </a:lnTo>
                  <a:lnTo>
                    <a:pt x="31013" y="14783"/>
                  </a:lnTo>
                  <a:lnTo>
                    <a:pt x="31013" y="15024"/>
                  </a:lnTo>
                  <a:lnTo>
                    <a:pt x="31073" y="15205"/>
                  </a:lnTo>
                  <a:lnTo>
                    <a:pt x="31194" y="15446"/>
                  </a:lnTo>
                  <a:lnTo>
                    <a:pt x="31315" y="15627"/>
                  </a:lnTo>
                  <a:lnTo>
                    <a:pt x="31496" y="15748"/>
                  </a:lnTo>
                  <a:lnTo>
                    <a:pt x="31737" y="15869"/>
                  </a:lnTo>
                  <a:lnTo>
                    <a:pt x="31918" y="15929"/>
                  </a:lnTo>
                  <a:lnTo>
                    <a:pt x="32401" y="15929"/>
                  </a:lnTo>
                  <a:lnTo>
                    <a:pt x="32582" y="15869"/>
                  </a:lnTo>
                  <a:lnTo>
                    <a:pt x="32823" y="15748"/>
                  </a:lnTo>
                  <a:lnTo>
                    <a:pt x="33004" y="15627"/>
                  </a:lnTo>
                  <a:lnTo>
                    <a:pt x="33125" y="15446"/>
                  </a:lnTo>
                  <a:lnTo>
                    <a:pt x="33245" y="15205"/>
                  </a:lnTo>
                  <a:lnTo>
                    <a:pt x="33306" y="15024"/>
                  </a:lnTo>
                  <a:lnTo>
                    <a:pt x="33306" y="14783"/>
                  </a:lnTo>
                  <a:lnTo>
                    <a:pt x="33245" y="14420"/>
                  </a:lnTo>
                  <a:lnTo>
                    <a:pt x="33125" y="14119"/>
                  </a:lnTo>
                  <a:lnTo>
                    <a:pt x="32944" y="13938"/>
                  </a:lnTo>
                  <a:lnTo>
                    <a:pt x="32702" y="13757"/>
                  </a:lnTo>
                  <a:lnTo>
                    <a:pt x="32461" y="13636"/>
                  </a:lnTo>
                  <a:close/>
                  <a:moveTo>
                    <a:pt x="37650" y="13636"/>
                  </a:moveTo>
                  <a:lnTo>
                    <a:pt x="37408" y="13757"/>
                  </a:lnTo>
                  <a:lnTo>
                    <a:pt x="37167" y="13938"/>
                  </a:lnTo>
                  <a:lnTo>
                    <a:pt x="36986" y="14119"/>
                  </a:lnTo>
                  <a:lnTo>
                    <a:pt x="36865" y="14420"/>
                  </a:lnTo>
                  <a:lnTo>
                    <a:pt x="36805" y="14783"/>
                  </a:lnTo>
                  <a:lnTo>
                    <a:pt x="36805" y="15024"/>
                  </a:lnTo>
                  <a:lnTo>
                    <a:pt x="36865" y="15205"/>
                  </a:lnTo>
                  <a:lnTo>
                    <a:pt x="36986" y="15446"/>
                  </a:lnTo>
                  <a:lnTo>
                    <a:pt x="37107" y="15627"/>
                  </a:lnTo>
                  <a:lnTo>
                    <a:pt x="37288" y="15748"/>
                  </a:lnTo>
                  <a:lnTo>
                    <a:pt x="37529" y="15869"/>
                  </a:lnTo>
                  <a:lnTo>
                    <a:pt x="37710" y="15929"/>
                  </a:lnTo>
                  <a:lnTo>
                    <a:pt x="38193" y="15929"/>
                  </a:lnTo>
                  <a:lnTo>
                    <a:pt x="38374" y="15869"/>
                  </a:lnTo>
                  <a:lnTo>
                    <a:pt x="38615" y="15748"/>
                  </a:lnTo>
                  <a:lnTo>
                    <a:pt x="38796" y="15627"/>
                  </a:lnTo>
                  <a:lnTo>
                    <a:pt x="38917" y="15446"/>
                  </a:lnTo>
                  <a:lnTo>
                    <a:pt x="39038" y="15205"/>
                  </a:lnTo>
                  <a:lnTo>
                    <a:pt x="39098" y="15024"/>
                  </a:lnTo>
                  <a:lnTo>
                    <a:pt x="39098" y="14783"/>
                  </a:lnTo>
                  <a:lnTo>
                    <a:pt x="39038" y="14420"/>
                  </a:lnTo>
                  <a:lnTo>
                    <a:pt x="38917" y="14119"/>
                  </a:lnTo>
                  <a:lnTo>
                    <a:pt x="38736" y="13938"/>
                  </a:lnTo>
                  <a:lnTo>
                    <a:pt x="38495" y="13757"/>
                  </a:lnTo>
                  <a:lnTo>
                    <a:pt x="38253" y="13636"/>
                  </a:lnTo>
                  <a:close/>
                  <a:moveTo>
                    <a:pt x="43442" y="13636"/>
                  </a:moveTo>
                  <a:lnTo>
                    <a:pt x="43201" y="13757"/>
                  </a:lnTo>
                  <a:lnTo>
                    <a:pt x="42959" y="13938"/>
                  </a:lnTo>
                  <a:lnTo>
                    <a:pt x="42778" y="14119"/>
                  </a:lnTo>
                  <a:lnTo>
                    <a:pt x="42658" y="14420"/>
                  </a:lnTo>
                  <a:lnTo>
                    <a:pt x="42597" y="14783"/>
                  </a:lnTo>
                  <a:lnTo>
                    <a:pt x="42597" y="15024"/>
                  </a:lnTo>
                  <a:lnTo>
                    <a:pt x="42658" y="15205"/>
                  </a:lnTo>
                  <a:lnTo>
                    <a:pt x="42778" y="15446"/>
                  </a:lnTo>
                  <a:lnTo>
                    <a:pt x="42899" y="15627"/>
                  </a:lnTo>
                  <a:lnTo>
                    <a:pt x="43080" y="15748"/>
                  </a:lnTo>
                  <a:lnTo>
                    <a:pt x="43321" y="15869"/>
                  </a:lnTo>
                  <a:lnTo>
                    <a:pt x="43502" y="15929"/>
                  </a:lnTo>
                  <a:lnTo>
                    <a:pt x="43985" y="15929"/>
                  </a:lnTo>
                  <a:lnTo>
                    <a:pt x="44166" y="15869"/>
                  </a:lnTo>
                  <a:lnTo>
                    <a:pt x="44407" y="15748"/>
                  </a:lnTo>
                  <a:lnTo>
                    <a:pt x="44588" y="15627"/>
                  </a:lnTo>
                  <a:lnTo>
                    <a:pt x="44709" y="15446"/>
                  </a:lnTo>
                  <a:lnTo>
                    <a:pt x="44830" y="15205"/>
                  </a:lnTo>
                  <a:lnTo>
                    <a:pt x="44890" y="15024"/>
                  </a:lnTo>
                  <a:lnTo>
                    <a:pt x="44890" y="14783"/>
                  </a:lnTo>
                  <a:lnTo>
                    <a:pt x="44830" y="14420"/>
                  </a:lnTo>
                  <a:lnTo>
                    <a:pt x="44709" y="14119"/>
                  </a:lnTo>
                  <a:lnTo>
                    <a:pt x="44528" y="13938"/>
                  </a:lnTo>
                  <a:lnTo>
                    <a:pt x="44287" y="13757"/>
                  </a:lnTo>
                  <a:lnTo>
                    <a:pt x="44045" y="13636"/>
                  </a:lnTo>
                  <a:close/>
                  <a:moveTo>
                    <a:pt x="49234" y="13636"/>
                  </a:moveTo>
                  <a:lnTo>
                    <a:pt x="48993" y="13757"/>
                  </a:lnTo>
                  <a:lnTo>
                    <a:pt x="48752" y="13938"/>
                  </a:lnTo>
                  <a:lnTo>
                    <a:pt x="48571" y="14119"/>
                  </a:lnTo>
                  <a:lnTo>
                    <a:pt x="48450" y="14420"/>
                  </a:lnTo>
                  <a:lnTo>
                    <a:pt x="48390" y="14783"/>
                  </a:lnTo>
                  <a:lnTo>
                    <a:pt x="48390" y="15024"/>
                  </a:lnTo>
                  <a:lnTo>
                    <a:pt x="48450" y="15205"/>
                  </a:lnTo>
                  <a:lnTo>
                    <a:pt x="48571" y="15446"/>
                  </a:lnTo>
                  <a:lnTo>
                    <a:pt x="48691" y="15627"/>
                  </a:lnTo>
                  <a:lnTo>
                    <a:pt x="48872" y="15748"/>
                  </a:lnTo>
                  <a:lnTo>
                    <a:pt x="49114" y="15869"/>
                  </a:lnTo>
                  <a:lnTo>
                    <a:pt x="49295" y="15929"/>
                  </a:lnTo>
                  <a:lnTo>
                    <a:pt x="49777" y="15929"/>
                  </a:lnTo>
                  <a:lnTo>
                    <a:pt x="49958" y="15869"/>
                  </a:lnTo>
                  <a:lnTo>
                    <a:pt x="50200" y="15748"/>
                  </a:lnTo>
                  <a:lnTo>
                    <a:pt x="50381" y="15627"/>
                  </a:lnTo>
                  <a:lnTo>
                    <a:pt x="50501" y="15446"/>
                  </a:lnTo>
                  <a:lnTo>
                    <a:pt x="50622" y="15205"/>
                  </a:lnTo>
                  <a:lnTo>
                    <a:pt x="50682" y="15024"/>
                  </a:lnTo>
                  <a:lnTo>
                    <a:pt x="50682" y="14783"/>
                  </a:lnTo>
                  <a:lnTo>
                    <a:pt x="50622" y="14420"/>
                  </a:lnTo>
                  <a:lnTo>
                    <a:pt x="50501" y="14119"/>
                  </a:lnTo>
                  <a:lnTo>
                    <a:pt x="50320" y="13938"/>
                  </a:lnTo>
                  <a:lnTo>
                    <a:pt x="50079" y="13757"/>
                  </a:lnTo>
                  <a:lnTo>
                    <a:pt x="49838" y="13636"/>
                  </a:lnTo>
                  <a:close/>
                  <a:moveTo>
                    <a:pt x="55027" y="13636"/>
                  </a:moveTo>
                  <a:lnTo>
                    <a:pt x="54785" y="13757"/>
                  </a:lnTo>
                  <a:lnTo>
                    <a:pt x="54544" y="13938"/>
                  </a:lnTo>
                  <a:lnTo>
                    <a:pt x="54363" y="14119"/>
                  </a:lnTo>
                  <a:lnTo>
                    <a:pt x="54242" y="14420"/>
                  </a:lnTo>
                  <a:lnTo>
                    <a:pt x="54182" y="14783"/>
                  </a:lnTo>
                  <a:lnTo>
                    <a:pt x="54182" y="15024"/>
                  </a:lnTo>
                  <a:lnTo>
                    <a:pt x="54242" y="15205"/>
                  </a:lnTo>
                  <a:lnTo>
                    <a:pt x="54363" y="15446"/>
                  </a:lnTo>
                  <a:lnTo>
                    <a:pt x="54483" y="15627"/>
                  </a:lnTo>
                  <a:lnTo>
                    <a:pt x="54665" y="15748"/>
                  </a:lnTo>
                  <a:lnTo>
                    <a:pt x="54906" y="15869"/>
                  </a:lnTo>
                  <a:lnTo>
                    <a:pt x="55087" y="15929"/>
                  </a:lnTo>
                  <a:lnTo>
                    <a:pt x="55570" y="15929"/>
                  </a:lnTo>
                  <a:lnTo>
                    <a:pt x="55751" y="15869"/>
                  </a:lnTo>
                  <a:lnTo>
                    <a:pt x="55992" y="15748"/>
                  </a:lnTo>
                  <a:lnTo>
                    <a:pt x="56173" y="15627"/>
                  </a:lnTo>
                  <a:lnTo>
                    <a:pt x="56294" y="15446"/>
                  </a:lnTo>
                  <a:lnTo>
                    <a:pt x="56414" y="15205"/>
                  </a:lnTo>
                  <a:lnTo>
                    <a:pt x="56475" y="15024"/>
                  </a:lnTo>
                  <a:lnTo>
                    <a:pt x="56475" y="14783"/>
                  </a:lnTo>
                  <a:lnTo>
                    <a:pt x="56414" y="14420"/>
                  </a:lnTo>
                  <a:lnTo>
                    <a:pt x="56294" y="14119"/>
                  </a:lnTo>
                  <a:lnTo>
                    <a:pt x="56113" y="13938"/>
                  </a:lnTo>
                  <a:lnTo>
                    <a:pt x="55871" y="13757"/>
                  </a:lnTo>
                  <a:lnTo>
                    <a:pt x="55630" y="13636"/>
                  </a:lnTo>
                  <a:close/>
                  <a:moveTo>
                    <a:pt x="60819" y="13636"/>
                  </a:moveTo>
                  <a:lnTo>
                    <a:pt x="60577" y="13757"/>
                  </a:lnTo>
                  <a:lnTo>
                    <a:pt x="60336" y="13938"/>
                  </a:lnTo>
                  <a:lnTo>
                    <a:pt x="60155" y="14119"/>
                  </a:lnTo>
                  <a:lnTo>
                    <a:pt x="60034" y="14420"/>
                  </a:lnTo>
                  <a:lnTo>
                    <a:pt x="59974" y="14783"/>
                  </a:lnTo>
                  <a:lnTo>
                    <a:pt x="59974" y="15024"/>
                  </a:lnTo>
                  <a:lnTo>
                    <a:pt x="60034" y="15205"/>
                  </a:lnTo>
                  <a:lnTo>
                    <a:pt x="60155" y="15446"/>
                  </a:lnTo>
                  <a:lnTo>
                    <a:pt x="60276" y="15627"/>
                  </a:lnTo>
                  <a:lnTo>
                    <a:pt x="60457" y="15748"/>
                  </a:lnTo>
                  <a:lnTo>
                    <a:pt x="60698" y="15869"/>
                  </a:lnTo>
                  <a:lnTo>
                    <a:pt x="60879" y="15929"/>
                  </a:lnTo>
                  <a:lnTo>
                    <a:pt x="61362" y="15929"/>
                  </a:lnTo>
                  <a:lnTo>
                    <a:pt x="61543" y="15869"/>
                  </a:lnTo>
                  <a:lnTo>
                    <a:pt x="61784" y="15748"/>
                  </a:lnTo>
                  <a:lnTo>
                    <a:pt x="61965" y="15627"/>
                  </a:lnTo>
                  <a:lnTo>
                    <a:pt x="62086" y="15446"/>
                  </a:lnTo>
                  <a:lnTo>
                    <a:pt x="62206" y="15205"/>
                  </a:lnTo>
                  <a:lnTo>
                    <a:pt x="62267" y="15024"/>
                  </a:lnTo>
                  <a:lnTo>
                    <a:pt x="62267" y="14783"/>
                  </a:lnTo>
                  <a:lnTo>
                    <a:pt x="62206" y="14420"/>
                  </a:lnTo>
                  <a:lnTo>
                    <a:pt x="62086" y="14119"/>
                  </a:lnTo>
                  <a:lnTo>
                    <a:pt x="61905" y="13938"/>
                  </a:lnTo>
                  <a:lnTo>
                    <a:pt x="61663" y="13757"/>
                  </a:lnTo>
                  <a:lnTo>
                    <a:pt x="61422" y="13636"/>
                  </a:lnTo>
                  <a:close/>
                  <a:moveTo>
                    <a:pt x="66611" y="13636"/>
                  </a:moveTo>
                  <a:lnTo>
                    <a:pt x="66370" y="13757"/>
                  </a:lnTo>
                  <a:lnTo>
                    <a:pt x="66128" y="13938"/>
                  </a:lnTo>
                  <a:lnTo>
                    <a:pt x="65947" y="14119"/>
                  </a:lnTo>
                  <a:lnTo>
                    <a:pt x="65827" y="14420"/>
                  </a:lnTo>
                  <a:lnTo>
                    <a:pt x="65766" y="14783"/>
                  </a:lnTo>
                  <a:lnTo>
                    <a:pt x="65766" y="15024"/>
                  </a:lnTo>
                  <a:lnTo>
                    <a:pt x="65827" y="15205"/>
                  </a:lnTo>
                  <a:lnTo>
                    <a:pt x="65947" y="15446"/>
                  </a:lnTo>
                  <a:lnTo>
                    <a:pt x="66068" y="15627"/>
                  </a:lnTo>
                  <a:lnTo>
                    <a:pt x="66249" y="15748"/>
                  </a:lnTo>
                  <a:lnTo>
                    <a:pt x="66490" y="15869"/>
                  </a:lnTo>
                  <a:lnTo>
                    <a:pt x="66671" y="15929"/>
                  </a:lnTo>
                  <a:lnTo>
                    <a:pt x="67154" y="15929"/>
                  </a:lnTo>
                  <a:lnTo>
                    <a:pt x="67335" y="15869"/>
                  </a:lnTo>
                  <a:lnTo>
                    <a:pt x="67576" y="15748"/>
                  </a:lnTo>
                  <a:lnTo>
                    <a:pt x="67757" y="15627"/>
                  </a:lnTo>
                  <a:lnTo>
                    <a:pt x="67878" y="15446"/>
                  </a:lnTo>
                  <a:lnTo>
                    <a:pt x="67999" y="15205"/>
                  </a:lnTo>
                  <a:lnTo>
                    <a:pt x="68059" y="15024"/>
                  </a:lnTo>
                  <a:lnTo>
                    <a:pt x="68059" y="14783"/>
                  </a:lnTo>
                  <a:lnTo>
                    <a:pt x="67214" y="13636"/>
                  </a:lnTo>
                  <a:close/>
                  <a:moveTo>
                    <a:pt x="6517" y="16593"/>
                  </a:moveTo>
                  <a:lnTo>
                    <a:pt x="5310" y="18523"/>
                  </a:lnTo>
                  <a:lnTo>
                    <a:pt x="5431" y="18644"/>
                  </a:lnTo>
                  <a:lnTo>
                    <a:pt x="5672" y="18765"/>
                  </a:lnTo>
                  <a:lnTo>
                    <a:pt x="5853" y="18825"/>
                  </a:lnTo>
                  <a:lnTo>
                    <a:pt x="6336" y="18825"/>
                  </a:lnTo>
                  <a:lnTo>
                    <a:pt x="6517" y="18765"/>
                  </a:lnTo>
                  <a:lnTo>
                    <a:pt x="6758" y="18644"/>
                  </a:lnTo>
                  <a:lnTo>
                    <a:pt x="6939" y="18523"/>
                  </a:lnTo>
                  <a:lnTo>
                    <a:pt x="7060" y="18342"/>
                  </a:lnTo>
                  <a:lnTo>
                    <a:pt x="7180" y="18101"/>
                  </a:lnTo>
                  <a:lnTo>
                    <a:pt x="7241" y="17920"/>
                  </a:lnTo>
                  <a:lnTo>
                    <a:pt x="7241" y="17679"/>
                  </a:lnTo>
                  <a:lnTo>
                    <a:pt x="7180" y="17317"/>
                  </a:lnTo>
                  <a:lnTo>
                    <a:pt x="7060" y="17015"/>
                  </a:lnTo>
                  <a:lnTo>
                    <a:pt x="6818" y="16774"/>
                  </a:lnTo>
                  <a:lnTo>
                    <a:pt x="6517" y="16593"/>
                  </a:lnTo>
                  <a:close/>
                  <a:moveTo>
                    <a:pt x="11645" y="16532"/>
                  </a:moveTo>
                  <a:lnTo>
                    <a:pt x="11464" y="16593"/>
                  </a:lnTo>
                  <a:lnTo>
                    <a:pt x="11223" y="16713"/>
                  </a:lnTo>
                  <a:lnTo>
                    <a:pt x="11042" y="16834"/>
                  </a:lnTo>
                  <a:lnTo>
                    <a:pt x="10921" y="17015"/>
                  </a:lnTo>
                  <a:lnTo>
                    <a:pt x="10800" y="17256"/>
                  </a:lnTo>
                  <a:lnTo>
                    <a:pt x="10740" y="17437"/>
                  </a:lnTo>
                  <a:lnTo>
                    <a:pt x="10740" y="17679"/>
                  </a:lnTo>
                  <a:lnTo>
                    <a:pt x="10740" y="17920"/>
                  </a:lnTo>
                  <a:lnTo>
                    <a:pt x="10800" y="18101"/>
                  </a:lnTo>
                  <a:lnTo>
                    <a:pt x="10921" y="18342"/>
                  </a:lnTo>
                  <a:lnTo>
                    <a:pt x="11042" y="18523"/>
                  </a:lnTo>
                  <a:lnTo>
                    <a:pt x="11223" y="18644"/>
                  </a:lnTo>
                  <a:lnTo>
                    <a:pt x="11464" y="18765"/>
                  </a:lnTo>
                  <a:lnTo>
                    <a:pt x="11645" y="18825"/>
                  </a:lnTo>
                  <a:lnTo>
                    <a:pt x="12128" y="18825"/>
                  </a:lnTo>
                  <a:lnTo>
                    <a:pt x="12309" y="18765"/>
                  </a:lnTo>
                  <a:lnTo>
                    <a:pt x="12550" y="18644"/>
                  </a:lnTo>
                  <a:lnTo>
                    <a:pt x="12731" y="18523"/>
                  </a:lnTo>
                  <a:lnTo>
                    <a:pt x="12852" y="18342"/>
                  </a:lnTo>
                  <a:lnTo>
                    <a:pt x="12973" y="18101"/>
                  </a:lnTo>
                  <a:lnTo>
                    <a:pt x="13033" y="17920"/>
                  </a:lnTo>
                  <a:lnTo>
                    <a:pt x="13033" y="17679"/>
                  </a:lnTo>
                  <a:lnTo>
                    <a:pt x="13033" y="17437"/>
                  </a:lnTo>
                  <a:lnTo>
                    <a:pt x="12973" y="17256"/>
                  </a:lnTo>
                  <a:lnTo>
                    <a:pt x="12852" y="17015"/>
                  </a:lnTo>
                  <a:lnTo>
                    <a:pt x="12731" y="16834"/>
                  </a:lnTo>
                  <a:lnTo>
                    <a:pt x="12550" y="16713"/>
                  </a:lnTo>
                  <a:lnTo>
                    <a:pt x="12309" y="16593"/>
                  </a:lnTo>
                  <a:lnTo>
                    <a:pt x="12128" y="16532"/>
                  </a:lnTo>
                  <a:close/>
                  <a:moveTo>
                    <a:pt x="17437" y="16532"/>
                  </a:moveTo>
                  <a:lnTo>
                    <a:pt x="17256" y="16593"/>
                  </a:lnTo>
                  <a:lnTo>
                    <a:pt x="17015" y="16713"/>
                  </a:lnTo>
                  <a:lnTo>
                    <a:pt x="16834" y="16834"/>
                  </a:lnTo>
                  <a:lnTo>
                    <a:pt x="16713" y="17015"/>
                  </a:lnTo>
                  <a:lnTo>
                    <a:pt x="16593" y="17256"/>
                  </a:lnTo>
                  <a:lnTo>
                    <a:pt x="16532" y="17437"/>
                  </a:lnTo>
                  <a:lnTo>
                    <a:pt x="16532" y="17679"/>
                  </a:lnTo>
                  <a:lnTo>
                    <a:pt x="16532" y="17920"/>
                  </a:lnTo>
                  <a:lnTo>
                    <a:pt x="16593" y="18101"/>
                  </a:lnTo>
                  <a:lnTo>
                    <a:pt x="16713" y="18342"/>
                  </a:lnTo>
                  <a:lnTo>
                    <a:pt x="16834" y="18523"/>
                  </a:lnTo>
                  <a:lnTo>
                    <a:pt x="17015" y="18644"/>
                  </a:lnTo>
                  <a:lnTo>
                    <a:pt x="17256" y="18765"/>
                  </a:lnTo>
                  <a:lnTo>
                    <a:pt x="17437" y="18825"/>
                  </a:lnTo>
                  <a:lnTo>
                    <a:pt x="17920" y="18825"/>
                  </a:lnTo>
                  <a:lnTo>
                    <a:pt x="18101" y="18765"/>
                  </a:lnTo>
                  <a:lnTo>
                    <a:pt x="18342" y="18644"/>
                  </a:lnTo>
                  <a:lnTo>
                    <a:pt x="18523" y="18523"/>
                  </a:lnTo>
                  <a:lnTo>
                    <a:pt x="18644" y="18342"/>
                  </a:lnTo>
                  <a:lnTo>
                    <a:pt x="18765" y="18101"/>
                  </a:lnTo>
                  <a:lnTo>
                    <a:pt x="18825" y="17920"/>
                  </a:lnTo>
                  <a:lnTo>
                    <a:pt x="18825" y="17679"/>
                  </a:lnTo>
                  <a:lnTo>
                    <a:pt x="18825" y="17437"/>
                  </a:lnTo>
                  <a:lnTo>
                    <a:pt x="18765" y="17256"/>
                  </a:lnTo>
                  <a:lnTo>
                    <a:pt x="18644" y="17015"/>
                  </a:lnTo>
                  <a:lnTo>
                    <a:pt x="18523" y="16834"/>
                  </a:lnTo>
                  <a:lnTo>
                    <a:pt x="18342" y="16713"/>
                  </a:lnTo>
                  <a:lnTo>
                    <a:pt x="18101" y="16593"/>
                  </a:lnTo>
                  <a:lnTo>
                    <a:pt x="17920" y="16532"/>
                  </a:lnTo>
                  <a:close/>
                  <a:moveTo>
                    <a:pt x="23230" y="16532"/>
                  </a:moveTo>
                  <a:lnTo>
                    <a:pt x="23049" y="16593"/>
                  </a:lnTo>
                  <a:lnTo>
                    <a:pt x="22807" y="16713"/>
                  </a:lnTo>
                  <a:lnTo>
                    <a:pt x="22626" y="16834"/>
                  </a:lnTo>
                  <a:lnTo>
                    <a:pt x="22506" y="17015"/>
                  </a:lnTo>
                  <a:lnTo>
                    <a:pt x="22385" y="17256"/>
                  </a:lnTo>
                  <a:lnTo>
                    <a:pt x="22325" y="17437"/>
                  </a:lnTo>
                  <a:lnTo>
                    <a:pt x="22325" y="17679"/>
                  </a:lnTo>
                  <a:lnTo>
                    <a:pt x="22325" y="17920"/>
                  </a:lnTo>
                  <a:lnTo>
                    <a:pt x="22385" y="18101"/>
                  </a:lnTo>
                  <a:lnTo>
                    <a:pt x="22506" y="18342"/>
                  </a:lnTo>
                  <a:lnTo>
                    <a:pt x="22626" y="18523"/>
                  </a:lnTo>
                  <a:lnTo>
                    <a:pt x="22807" y="18644"/>
                  </a:lnTo>
                  <a:lnTo>
                    <a:pt x="23049" y="18765"/>
                  </a:lnTo>
                  <a:lnTo>
                    <a:pt x="23230" y="18825"/>
                  </a:lnTo>
                  <a:lnTo>
                    <a:pt x="23712" y="18825"/>
                  </a:lnTo>
                  <a:lnTo>
                    <a:pt x="23893" y="18765"/>
                  </a:lnTo>
                  <a:lnTo>
                    <a:pt x="24135" y="18644"/>
                  </a:lnTo>
                  <a:lnTo>
                    <a:pt x="24316" y="18523"/>
                  </a:lnTo>
                  <a:lnTo>
                    <a:pt x="24436" y="18342"/>
                  </a:lnTo>
                  <a:lnTo>
                    <a:pt x="24557" y="18101"/>
                  </a:lnTo>
                  <a:lnTo>
                    <a:pt x="24617" y="17920"/>
                  </a:lnTo>
                  <a:lnTo>
                    <a:pt x="24617" y="17679"/>
                  </a:lnTo>
                  <a:lnTo>
                    <a:pt x="24617" y="17437"/>
                  </a:lnTo>
                  <a:lnTo>
                    <a:pt x="24557" y="17256"/>
                  </a:lnTo>
                  <a:lnTo>
                    <a:pt x="24436" y="17015"/>
                  </a:lnTo>
                  <a:lnTo>
                    <a:pt x="24316" y="16834"/>
                  </a:lnTo>
                  <a:lnTo>
                    <a:pt x="24135" y="16713"/>
                  </a:lnTo>
                  <a:lnTo>
                    <a:pt x="23893" y="16593"/>
                  </a:lnTo>
                  <a:lnTo>
                    <a:pt x="23712" y="16532"/>
                  </a:lnTo>
                  <a:close/>
                  <a:moveTo>
                    <a:pt x="29022" y="16532"/>
                  </a:moveTo>
                  <a:lnTo>
                    <a:pt x="28841" y="16593"/>
                  </a:lnTo>
                  <a:lnTo>
                    <a:pt x="28599" y="16713"/>
                  </a:lnTo>
                  <a:lnTo>
                    <a:pt x="28418" y="16834"/>
                  </a:lnTo>
                  <a:lnTo>
                    <a:pt x="28298" y="17015"/>
                  </a:lnTo>
                  <a:lnTo>
                    <a:pt x="28177" y="17256"/>
                  </a:lnTo>
                  <a:lnTo>
                    <a:pt x="28117" y="17437"/>
                  </a:lnTo>
                  <a:lnTo>
                    <a:pt x="28117" y="17679"/>
                  </a:lnTo>
                  <a:lnTo>
                    <a:pt x="28117" y="17920"/>
                  </a:lnTo>
                  <a:lnTo>
                    <a:pt x="28177" y="18101"/>
                  </a:lnTo>
                  <a:lnTo>
                    <a:pt x="28298" y="18342"/>
                  </a:lnTo>
                  <a:lnTo>
                    <a:pt x="28418" y="18523"/>
                  </a:lnTo>
                  <a:lnTo>
                    <a:pt x="28599" y="18644"/>
                  </a:lnTo>
                  <a:lnTo>
                    <a:pt x="28841" y="18765"/>
                  </a:lnTo>
                  <a:lnTo>
                    <a:pt x="29022" y="18825"/>
                  </a:lnTo>
                  <a:lnTo>
                    <a:pt x="29505" y="18825"/>
                  </a:lnTo>
                  <a:lnTo>
                    <a:pt x="29686" y="18765"/>
                  </a:lnTo>
                  <a:lnTo>
                    <a:pt x="29927" y="18644"/>
                  </a:lnTo>
                  <a:lnTo>
                    <a:pt x="30108" y="18523"/>
                  </a:lnTo>
                  <a:lnTo>
                    <a:pt x="30229" y="18342"/>
                  </a:lnTo>
                  <a:lnTo>
                    <a:pt x="30349" y="18101"/>
                  </a:lnTo>
                  <a:lnTo>
                    <a:pt x="30410" y="17920"/>
                  </a:lnTo>
                  <a:lnTo>
                    <a:pt x="30410" y="17679"/>
                  </a:lnTo>
                  <a:lnTo>
                    <a:pt x="30410" y="17437"/>
                  </a:lnTo>
                  <a:lnTo>
                    <a:pt x="30349" y="17256"/>
                  </a:lnTo>
                  <a:lnTo>
                    <a:pt x="30229" y="17015"/>
                  </a:lnTo>
                  <a:lnTo>
                    <a:pt x="30108" y="16834"/>
                  </a:lnTo>
                  <a:lnTo>
                    <a:pt x="29927" y="16713"/>
                  </a:lnTo>
                  <a:lnTo>
                    <a:pt x="29686" y="16593"/>
                  </a:lnTo>
                  <a:lnTo>
                    <a:pt x="29505" y="16532"/>
                  </a:lnTo>
                  <a:close/>
                  <a:moveTo>
                    <a:pt x="34814" y="16532"/>
                  </a:moveTo>
                  <a:lnTo>
                    <a:pt x="34633" y="16593"/>
                  </a:lnTo>
                  <a:lnTo>
                    <a:pt x="34392" y="16713"/>
                  </a:lnTo>
                  <a:lnTo>
                    <a:pt x="34211" y="16834"/>
                  </a:lnTo>
                  <a:lnTo>
                    <a:pt x="34090" y="17015"/>
                  </a:lnTo>
                  <a:lnTo>
                    <a:pt x="33969" y="17256"/>
                  </a:lnTo>
                  <a:lnTo>
                    <a:pt x="33909" y="17437"/>
                  </a:lnTo>
                  <a:lnTo>
                    <a:pt x="33909" y="17679"/>
                  </a:lnTo>
                  <a:lnTo>
                    <a:pt x="33909" y="17920"/>
                  </a:lnTo>
                  <a:lnTo>
                    <a:pt x="33969" y="18101"/>
                  </a:lnTo>
                  <a:lnTo>
                    <a:pt x="34090" y="18342"/>
                  </a:lnTo>
                  <a:lnTo>
                    <a:pt x="34211" y="18523"/>
                  </a:lnTo>
                  <a:lnTo>
                    <a:pt x="34392" y="18644"/>
                  </a:lnTo>
                  <a:lnTo>
                    <a:pt x="34633" y="18765"/>
                  </a:lnTo>
                  <a:lnTo>
                    <a:pt x="34814" y="18825"/>
                  </a:lnTo>
                  <a:lnTo>
                    <a:pt x="35297" y="18825"/>
                  </a:lnTo>
                  <a:lnTo>
                    <a:pt x="35478" y="18765"/>
                  </a:lnTo>
                  <a:lnTo>
                    <a:pt x="35719" y="18644"/>
                  </a:lnTo>
                  <a:lnTo>
                    <a:pt x="35900" y="18523"/>
                  </a:lnTo>
                  <a:lnTo>
                    <a:pt x="36021" y="18342"/>
                  </a:lnTo>
                  <a:lnTo>
                    <a:pt x="36141" y="18101"/>
                  </a:lnTo>
                  <a:lnTo>
                    <a:pt x="36202" y="17920"/>
                  </a:lnTo>
                  <a:lnTo>
                    <a:pt x="36202" y="17679"/>
                  </a:lnTo>
                  <a:lnTo>
                    <a:pt x="36202" y="17437"/>
                  </a:lnTo>
                  <a:lnTo>
                    <a:pt x="36141" y="17256"/>
                  </a:lnTo>
                  <a:lnTo>
                    <a:pt x="36021" y="17015"/>
                  </a:lnTo>
                  <a:lnTo>
                    <a:pt x="35900" y="16834"/>
                  </a:lnTo>
                  <a:lnTo>
                    <a:pt x="35719" y="16713"/>
                  </a:lnTo>
                  <a:lnTo>
                    <a:pt x="35478" y="16593"/>
                  </a:lnTo>
                  <a:lnTo>
                    <a:pt x="35297" y="16532"/>
                  </a:lnTo>
                  <a:close/>
                  <a:moveTo>
                    <a:pt x="40606" y="16532"/>
                  </a:moveTo>
                  <a:lnTo>
                    <a:pt x="40425" y="16593"/>
                  </a:lnTo>
                  <a:lnTo>
                    <a:pt x="40184" y="16713"/>
                  </a:lnTo>
                  <a:lnTo>
                    <a:pt x="40003" y="16834"/>
                  </a:lnTo>
                  <a:lnTo>
                    <a:pt x="39882" y="17015"/>
                  </a:lnTo>
                  <a:lnTo>
                    <a:pt x="39762" y="17256"/>
                  </a:lnTo>
                  <a:lnTo>
                    <a:pt x="39701" y="17437"/>
                  </a:lnTo>
                  <a:lnTo>
                    <a:pt x="39701" y="17679"/>
                  </a:lnTo>
                  <a:lnTo>
                    <a:pt x="39701" y="17920"/>
                  </a:lnTo>
                  <a:lnTo>
                    <a:pt x="39762" y="18101"/>
                  </a:lnTo>
                  <a:lnTo>
                    <a:pt x="39882" y="18342"/>
                  </a:lnTo>
                  <a:lnTo>
                    <a:pt x="40003" y="18523"/>
                  </a:lnTo>
                  <a:lnTo>
                    <a:pt x="40184" y="18644"/>
                  </a:lnTo>
                  <a:lnTo>
                    <a:pt x="40425" y="18765"/>
                  </a:lnTo>
                  <a:lnTo>
                    <a:pt x="40606" y="18825"/>
                  </a:lnTo>
                  <a:lnTo>
                    <a:pt x="41089" y="18825"/>
                  </a:lnTo>
                  <a:lnTo>
                    <a:pt x="41270" y="18765"/>
                  </a:lnTo>
                  <a:lnTo>
                    <a:pt x="41511" y="18644"/>
                  </a:lnTo>
                  <a:lnTo>
                    <a:pt x="41692" y="18523"/>
                  </a:lnTo>
                  <a:lnTo>
                    <a:pt x="41813" y="18342"/>
                  </a:lnTo>
                  <a:lnTo>
                    <a:pt x="41934" y="18101"/>
                  </a:lnTo>
                  <a:lnTo>
                    <a:pt x="41994" y="17920"/>
                  </a:lnTo>
                  <a:lnTo>
                    <a:pt x="41994" y="17679"/>
                  </a:lnTo>
                  <a:lnTo>
                    <a:pt x="41994" y="17437"/>
                  </a:lnTo>
                  <a:lnTo>
                    <a:pt x="41934" y="17256"/>
                  </a:lnTo>
                  <a:lnTo>
                    <a:pt x="41813" y="17015"/>
                  </a:lnTo>
                  <a:lnTo>
                    <a:pt x="41692" y="16834"/>
                  </a:lnTo>
                  <a:lnTo>
                    <a:pt x="41511" y="16713"/>
                  </a:lnTo>
                  <a:lnTo>
                    <a:pt x="41270" y="16593"/>
                  </a:lnTo>
                  <a:lnTo>
                    <a:pt x="41089" y="16532"/>
                  </a:lnTo>
                  <a:close/>
                  <a:moveTo>
                    <a:pt x="46399" y="16532"/>
                  </a:moveTo>
                  <a:lnTo>
                    <a:pt x="46218" y="16593"/>
                  </a:lnTo>
                  <a:lnTo>
                    <a:pt x="45976" y="16713"/>
                  </a:lnTo>
                  <a:lnTo>
                    <a:pt x="45795" y="16834"/>
                  </a:lnTo>
                  <a:lnTo>
                    <a:pt x="45674" y="17015"/>
                  </a:lnTo>
                  <a:lnTo>
                    <a:pt x="45554" y="17256"/>
                  </a:lnTo>
                  <a:lnTo>
                    <a:pt x="45493" y="17437"/>
                  </a:lnTo>
                  <a:lnTo>
                    <a:pt x="45493" y="17679"/>
                  </a:lnTo>
                  <a:lnTo>
                    <a:pt x="45493" y="17920"/>
                  </a:lnTo>
                  <a:lnTo>
                    <a:pt x="45554" y="18101"/>
                  </a:lnTo>
                  <a:lnTo>
                    <a:pt x="45674" y="18342"/>
                  </a:lnTo>
                  <a:lnTo>
                    <a:pt x="45795" y="18523"/>
                  </a:lnTo>
                  <a:lnTo>
                    <a:pt x="45976" y="18644"/>
                  </a:lnTo>
                  <a:lnTo>
                    <a:pt x="46218" y="18765"/>
                  </a:lnTo>
                  <a:lnTo>
                    <a:pt x="46399" y="18825"/>
                  </a:lnTo>
                  <a:lnTo>
                    <a:pt x="46881" y="18825"/>
                  </a:lnTo>
                  <a:lnTo>
                    <a:pt x="47062" y="18765"/>
                  </a:lnTo>
                  <a:lnTo>
                    <a:pt x="47304" y="18644"/>
                  </a:lnTo>
                  <a:lnTo>
                    <a:pt x="47485" y="18523"/>
                  </a:lnTo>
                  <a:lnTo>
                    <a:pt x="47605" y="18342"/>
                  </a:lnTo>
                  <a:lnTo>
                    <a:pt x="47726" y="18101"/>
                  </a:lnTo>
                  <a:lnTo>
                    <a:pt x="47786" y="17920"/>
                  </a:lnTo>
                  <a:lnTo>
                    <a:pt x="47786" y="17679"/>
                  </a:lnTo>
                  <a:lnTo>
                    <a:pt x="47786" y="17437"/>
                  </a:lnTo>
                  <a:lnTo>
                    <a:pt x="47726" y="17256"/>
                  </a:lnTo>
                  <a:lnTo>
                    <a:pt x="47605" y="17015"/>
                  </a:lnTo>
                  <a:lnTo>
                    <a:pt x="47485" y="16834"/>
                  </a:lnTo>
                  <a:lnTo>
                    <a:pt x="47304" y="16713"/>
                  </a:lnTo>
                  <a:lnTo>
                    <a:pt x="47062" y="16593"/>
                  </a:lnTo>
                  <a:lnTo>
                    <a:pt x="46881" y="16532"/>
                  </a:lnTo>
                  <a:close/>
                  <a:moveTo>
                    <a:pt x="52191" y="16532"/>
                  </a:moveTo>
                  <a:lnTo>
                    <a:pt x="52010" y="16593"/>
                  </a:lnTo>
                  <a:lnTo>
                    <a:pt x="51768" y="16713"/>
                  </a:lnTo>
                  <a:lnTo>
                    <a:pt x="51587" y="16834"/>
                  </a:lnTo>
                  <a:lnTo>
                    <a:pt x="51467" y="17015"/>
                  </a:lnTo>
                  <a:lnTo>
                    <a:pt x="51346" y="17256"/>
                  </a:lnTo>
                  <a:lnTo>
                    <a:pt x="51286" y="17437"/>
                  </a:lnTo>
                  <a:lnTo>
                    <a:pt x="51286" y="17679"/>
                  </a:lnTo>
                  <a:lnTo>
                    <a:pt x="51286" y="17920"/>
                  </a:lnTo>
                  <a:lnTo>
                    <a:pt x="51346" y="18101"/>
                  </a:lnTo>
                  <a:lnTo>
                    <a:pt x="51467" y="18342"/>
                  </a:lnTo>
                  <a:lnTo>
                    <a:pt x="51587" y="18523"/>
                  </a:lnTo>
                  <a:lnTo>
                    <a:pt x="51768" y="18644"/>
                  </a:lnTo>
                  <a:lnTo>
                    <a:pt x="52010" y="18765"/>
                  </a:lnTo>
                  <a:lnTo>
                    <a:pt x="52191" y="18825"/>
                  </a:lnTo>
                  <a:lnTo>
                    <a:pt x="52673" y="18825"/>
                  </a:lnTo>
                  <a:lnTo>
                    <a:pt x="52854" y="18765"/>
                  </a:lnTo>
                  <a:lnTo>
                    <a:pt x="53096" y="18644"/>
                  </a:lnTo>
                  <a:lnTo>
                    <a:pt x="53277" y="18523"/>
                  </a:lnTo>
                  <a:lnTo>
                    <a:pt x="53397" y="18342"/>
                  </a:lnTo>
                  <a:lnTo>
                    <a:pt x="53518" y="18101"/>
                  </a:lnTo>
                  <a:lnTo>
                    <a:pt x="53578" y="17920"/>
                  </a:lnTo>
                  <a:lnTo>
                    <a:pt x="53578" y="17679"/>
                  </a:lnTo>
                  <a:lnTo>
                    <a:pt x="53578" y="17437"/>
                  </a:lnTo>
                  <a:lnTo>
                    <a:pt x="53518" y="17256"/>
                  </a:lnTo>
                  <a:lnTo>
                    <a:pt x="53397" y="17015"/>
                  </a:lnTo>
                  <a:lnTo>
                    <a:pt x="53277" y="16834"/>
                  </a:lnTo>
                  <a:lnTo>
                    <a:pt x="53096" y="16713"/>
                  </a:lnTo>
                  <a:lnTo>
                    <a:pt x="52854" y="16593"/>
                  </a:lnTo>
                  <a:lnTo>
                    <a:pt x="52673" y="16532"/>
                  </a:lnTo>
                  <a:close/>
                  <a:moveTo>
                    <a:pt x="57983" y="16532"/>
                  </a:moveTo>
                  <a:lnTo>
                    <a:pt x="57802" y="16593"/>
                  </a:lnTo>
                  <a:lnTo>
                    <a:pt x="57561" y="16713"/>
                  </a:lnTo>
                  <a:lnTo>
                    <a:pt x="57380" y="16834"/>
                  </a:lnTo>
                  <a:lnTo>
                    <a:pt x="57259" y="17015"/>
                  </a:lnTo>
                  <a:lnTo>
                    <a:pt x="57138" y="17256"/>
                  </a:lnTo>
                  <a:lnTo>
                    <a:pt x="57078" y="17437"/>
                  </a:lnTo>
                  <a:lnTo>
                    <a:pt x="57078" y="17679"/>
                  </a:lnTo>
                  <a:lnTo>
                    <a:pt x="57078" y="17920"/>
                  </a:lnTo>
                  <a:lnTo>
                    <a:pt x="57138" y="18101"/>
                  </a:lnTo>
                  <a:lnTo>
                    <a:pt x="57259" y="18342"/>
                  </a:lnTo>
                  <a:lnTo>
                    <a:pt x="57380" y="18523"/>
                  </a:lnTo>
                  <a:lnTo>
                    <a:pt x="57561" y="18644"/>
                  </a:lnTo>
                  <a:lnTo>
                    <a:pt x="57802" y="18765"/>
                  </a:lnTo>
                  <a:lnTo>
                    <a:pt x="57983" y="18825"/>
                  </a:lnTo>
                  <a:lnTo>
                    <a:pt x="58466" y="18825"/>
                  </a:lnTo>
                  <a:lnTo>
                    <a:pt x="58647" y="18765"/>
                  </a:lnTo>
                  <a:lnTo>
                    <a:pt x="58888" y="18644"/>
                  </a:lnTo>
                  <a:lnTo>
                    <a:pt x="59069" y="18523"/>
                  </a:lnTo>
                  <a:lnTo>
                    <a:pt x="59190" y="18342"/>
                  </a:lnTo>
                  <a:lnTo>
                    <a:pt x="59310" y="18101"/>
                  </a:lnTo>
                  <a:lnTo>
                    <a:pt x="59371" y="17920"/>
                  </a:lnTo>
                  <a:lnTo>
                    <a:pt x="59371" y="17679"/>
                  </a:lnTo>
                  <a:lnTo>
                    <a:pt x="59371" y="17437"/>
                  </a:lnTo>
                  <a:lnTo>
                    <a:pt x="59310" y="17256"/>
                  </a:lnTo>
                  <a:lnTo>
                    <a:pt x="59190" y="17015"/>
                  </a:lnTo>
                  <a:lnTo>
                    <a:pt x="59069" y="16834"/>
                  </a:lnTo>
                  <a:lnTo>
                    <a:pt x="58888" y="16713"/>
                  </a:lnTo>
                  <a:lnTo>
                    <a:pt x="58647" y="16593"/>
                  </a:lnTo>
                  <a:lnTo>
                    <a:pt x="58466" y="16532"/>
                  </a:lnTo>
                  <a:close/>
                  <a:moveTo>
                    <a:pt x="63775" y="16532"/>
                  </a:moveTo>
                  <a:lnTo>
                    <a:pt x="63594" y="16593"/>
                  </a:lnTo>
                  <a:lnTo>
                    <a:pt x="63353" y="16713"/>
                  </a:lnTo>
                  <a:lnTo>
                    <a:pt x="63172" y="16834"/>
                  </a:lnTo>
                  <a:lnTo>
                    <a:pt x="63051" y="17015"/>
                  </a:lnTo>
                  <a:lnTo>
                    <a:pt x="62931" y="17256"/>
                  </a:lnTo>
                  <a:lnTo>
                    <a:pt x="62870" y="17437"/>
                  </a:lnTo>
                  <a:lnTo>
                    <a:pt x="62870" y="17679"/>
                  </a:lnTo>
                  <a:lnTo>
                    <a:pt x="62870" y="17920"/>
                  </a:lnTo>
                  <a:lnTo>
                    <a:pt x="62931" y="18101"/>
                  </a:lnTo>
                  <a:lnTo>
                    <a:pt x="63051" y="18342"/>
                  </a:lnTo>
                  <a:lnTo>
                    <a:pt x="63172" y="18523"/>
                  </a:lnTo>
                  <a:lnTo>
                    <a:pt x="63353" y="18644"/>
                  </a:lnTo>
                  <a:lnTo>
                    <a:pt x="63594" y="18765"/>
                  </a:lnTo>
                  <a:lnTo>
                    <a:pt x="63775" y="18825"/>
                  </a:lnTo>
                  <a:lnTo>
                    <a:pt x="64258" y="18825"/>
                  </a:lnTo>
                  <a:lnTo>
                    <a:pt x="64439" y="18765"/>
                  </a:lnTo>
                  <a:lnTo>
                    <a:pt x="64680" y="18644"/>
                  </a:lnTo>
                  <a:lnTo>
                    <a:pt x="64861" y="18523"/>
                  </a:lnTo>
                  <a:lnTo>
                    <a:pt x="64982" y="18342"/>
                  </a:lnTo>
                  <a:lnTo>
                    <a:pt x="65103" y="18101"/>
                  </a:lnTo>
                  <a:lnTo>
                    <a:pt x="65163" y="17920"/>
                  </a:lnTo>
                  <a:lnTo>
                    <a:pt x="65163" y="17679"/>
                  </a:lnTo>
                  <a:lnTo>
                    <a:pt x="65163" y="17437"/>
                  </a:lnTo>
                  <a:lnTo>
                    <a:pt x="65103" y="17256"/>
                  </a:lnTo>
                  <a:lnTo>
                    <a:pt x="64982" y="17015"/>
                  </a:lnTo>
                  <a:lnTo>
                    <a:pt x="64861" y="16834"/>
                  </a:lnTo>
                  <a:lnTo>
                    <a:pt x="64680" y="16713"/>
                  </a:lnTo>
                  <a:lnTo>
                    <a:pt x="64439" y="16593"/>
                  </a:lnTo>
                  <a:lnTo>
                    <a:pt x="64258" y="16532"/>
                  </a:lnTo>
                  <a:close/>
                  <a:moveTo>
                    <a:pt x="69386" y="16593"/>
                  </a:moveTo>
                  <a:lnTo>
                    <a:pt x="69085" y="16774"/>
                  </a:lnTo>
                  <a:lnTo>
                    <a:pt x="68843" y="17015"/>
                  </a:lnTo>
                  <a:lnTo>
                    <a:pt x="68723" y="17317"/>
                  </a:lnTo>
                  <a:lnTo>
                    <a:pt x="68662" y="17679"/>
                  </a:lnTo>
                  <a:lnTo>
                    <a:pt x="68662" y="17920"/>
                  </a:lnTo>
                  <a:lnTo>
                    <a:pt x="68723" y="18101"/>
                  </a:lnTo>
                  <a:lnTo>
                    <a:pt x="68843" y="18342"/>
                  </a:lnTo>
                  <a:lnTo>
                    <a:pt x="68964" y="18523"/>
                  </a:lnTo>
                  <a:lnTo>
                    <a:pt x="69145" y="18644"/>
                  </a:lnTo>
                  <a:lnTo>
                    <a:pt x="69386" y="18765"/>
                  </a:lnTo>
                  <a:lnTo>
                    <a:pt x="69567" y="18825"/>
                  </a:lnTo>
                  <a:lnTo>
                    <a:pt x="70050" y="18825"/>
                  </a:lnTo>
                  <a:lnTo>
                    <a:pt x="70231" y="18765"/>
                  </a:lnTo>
                  <a:lnTo>
                    <a:pt x="70472" y="18644"/>
                  </a:lnTo>
                  <a:lnTo>
                    <a:pt x="70593" y="18523"/>
                  </a:lnTo>
                  <a:lnTo>
                    <a:pt x="69386" y="16593"/>
                  </a:lnTo>
                  <a:close/>
                  <a:moveTo>
                    <a:pt x="4284" y="20273"/>
                  </a:moveTo>
                  <a:lnTo>
                    <a:pt x="3620" y="21661"/>
                  </a:lnTo>
                  <a:lnTo>
                    <a:pt x="3922" y="21480"/>
                  </a:lnTo>
                  <a:lnTo>
                    <a:pt x="4164" y="21238"/>
                  </a:lnTo>
                  <a:lnTo>
                    <a:pt x="4284" y="20937"/>
                  </a:lnTo>
                  <a:lnTo>
                    <a:pt x="4345" y="20575"/>
                  </a:lnTo>
                  <a:lnTo>
                    <a:pt x="4284" y="20273"/>
                  </a:lnTo>
                  <a:close/>
                  <a:moveTo>
                    <a:pt x="71619" y="20273"/>
                  </a:moveTo>
                  <a:lnTo>
                    <a:pt x="71559" y="20575"/>
                  </a:lnTo>
                  <a:lnTo>
                    <a:pt x="71619" y="20937"/>
                  </a:lnTo>
                  <a:lnTo>
                    <a:pt x="71740" y="21238"/>
                  </a:lnTo>
                  <a:lnTo>
                    <a:pt x="71981" y="21480"/>
                  </a:lnTo>
                  <a:lnTo>
                    <a:pt x="72283" y="21661"/>
                  </a:lnTo>
                  <a:lnTo>
                    <a:pt x="71619" y="20273"/>
                  </a:lnTo>
                  <a:close/>
                  <a:moveTo>
                    <a:pt x="8749" y="19428"/>
                  </a:moveTo>
                  <a:lnTo>
                    <a:pt x="8568" y="19489"/>
                  </a:lnTo>
                  <a:lnTo>
                    <a:pt x="8327" y="19609"/>
                  </a:lnTo>
                  <a:lnTo>
                    <a:pt x="8146" y="19730"/>
                  </a:lnTo>
                  <a:lnTo>
                    <a:pt x="8025" y="19911"/>
                  </a:lnTo>
                  <a:lnTo>
                    <a:pt x="7904" y="20152"/>
                  </a:lnTo>
                  <a:lnTo>
                    <a:pt x="7844" y="20333"/>
                  </a:lnTo>
                  <a:lnTo>
                    <a:pt x="7844" y="20575"/>
                  </a:lnTo>
                  <a:lnTo>
                    <a:pt x="7844" y="20816"/>
                  </a:lnTo>
                  <a:lnTo>
                    <a:pt x="7904" y="20997"/>
                  </a:lnTo>
                  <a:lnTo>
                    <a:pt x="8025" y="21238"/>
                  </a:lnTo>
                  <a:lnTo>
                    <a:pt x="8146" y="21419"/>
                  </a:lnTo>
                  <a:lnTo>
                    <a:pt x="8327" y="21540"/>
                  </a:lnTo>
                  <a:lnTo>
                    <a:pt x="8568" y="21661"/>
                  </a:lnTo>
                  <a:lnTo>
                    <a:pt x="8749" y="21721"/>
                  </a:lnTo>
                  <a:lnTo>
                    <a:pt x="9232" y="21721"/>
                  </a:lnTo>
                  <a:lnTo>
                    <a:pt x="9413" y="21661"/>
                  </a:lnTo>
                  <a:lnTo>
                    <a:pt x="9654" y="21540"/>
                  </a:lnTo>
                  <a:lnTo>
                    <a:pt x="9835" y="21419"/>
                  </a:lnTo>
                  <a:lnTo>
                    <a:pt x="9956" y="21238"/>
                  </a:lnTo>
                  <a:lnTo>
                    <a:pt x="10076" y="20997"/>
                  </a:lnTo>
                  <a:lnTo>
                    <a:pt x="10137" y="20816"/>
                  </a:lnTo>
                  <a:lnTo>
                    <a:pt x="10137" y="20575"/>
                  </a:lnTo>
                  <a:lnTo>
                    <a:pt x="10137" y="20333"/>
                  </a:lnTo>
                  <a:lnTo>
                    <a:pt x="10076" y="20152"/>
                  </a:lnTo>
                  <a:lnTo>
                    <a:pt x="9956" y="19911"/>
                  </a:lnTo>
                  <a:lnTo>
                    <a:pt x="9835" y="19730"/>
                  </a:lnTo>
                  <a:lnTo>
                    <a:pt x="9654" y="19609"/>
                  </a:lnTo>
                  <a:lnTo>
                    <a:pt x="9413" y="19489"/>
                  </a:lnTo>
                  <a:lnTo>
                    <a:pt x="9232" y="19428"/>
                  </a:lnTo>
                  <a:close/>
                  <a:moveTo>
                    <a:pt x="14541" y="19428"/>
                  </a:moveTo>
                  <a:lnTo>
                    <a:pt x="14360" y="19489"/>
                  </a:lnTo>
                  <a:lnTo>
                    <a:pt x="14119" y="19609"/>
                  </a:lnTo>
                  <a:lnTo>
                    <a:pt x="13938" y="19730"/>
                  </a:lnTo>
                  <a:lnTo>
                    <a:pt x="13817" y="19911"/>
                  </a:lnTo>
                  <a:lnTo>
                    <a:pt x="13697" y="20152"/>
                  </a:lnTo>
                  <a:lnTo>
                    <a:pt x="13636" y="20333"/>
                  </a:lnTo>
                  <a:lnTo>
                    <a:pt x="13636" y="20575"/>
                  </a:lnTo>
                  <a:lnTo>
                    <a:pt x="13636" y="20816"/>
                  </a:lnTo>
                  <a:lnTo>
                    <a:pt x="13697" y="20997"/>
                  </a:lnTo>
                  <a:lnTo>
                    <a:pt x="13817" y="21238"/>
                  </a:lnTo>
                  <a:lnTo>
                    <a:pt x="13938" y="21419"/>
                  </a:lnTo>
                  <a:lnTo>
                    <a:pt x="14119" y="21540"/>
                  </a:lnTo>
                  <a:lnTo>
                    <a:pt x="14360" y="21661"/>
                  </a:lnTo>
                  <a:lnTo>
                    <a:pt x="14541" y="21721"/>
                  </a:lnTo>
                  <a:lnTo>
                    <a:pt x="15024" y="21721"/>
                  </a:lnTo>
                  <a:lnTo>
                    <a:pt x="15205" y="21661"/>
                  </a:lnTo>
                  <a:lnTo>
                    <a:pt x="15446" y="21540"/>
                  </a:lnTo>
                  <a:lnTo>
                    <a:pt x="15627" y="21419"/>
                  </a:lnTo>
                  <a:lnTo>
                    <a:pt x="15748" y="21238"/>
                  </a:lnTo>
                  <a:lnTo>
                    <a:pt x="15869" y="20997"/>
                  </a:lnTo>
                  <a:lnTo>
                    <a:pt x="15929" y="20816"/>
                  </a:lnTo>
                  <a:lnTo>
                    <a:pt x="15929" y="20575"/>
                  </a:lnTo>
                  <a:lnTo>
                    <a:pt x="15929" y="20333"/>
                  </a:lnTo>
                  <a:lnTo>
                    <a:pt x="15869" y="20152"/>
                  </a:lnTo>
                  <a:lnTo>
                    <a:pt x="15748" y="19911"/>
                  </a:lnTo>
                  <a:lnTo>
                    <a:pt x="15627" y="19730"/>
                  </a:lnTo>
                  <a:lnTo>
                    <a:pt x="15446" y="19609"/>
                  </a:lnTo>
                  <a:lnTo>
                    <a:pt x="15205" y="19489"/>
                  </a:lnTo>
                  <a:lnTo>
                    <a:pt x="15024" y="19428"/>
                  </a:lnTo>
                  <a:close/>
                  <a:moveTo>
                    <a:pt x="20333" y="19428"/>
                  </a:moveTo>
                  <a:lnTo>
                    <a:pt x="20152" y="19489"/>
                  </a:lnTo>
                  <a:lnTo>
                    <a:pt x="19911" y="19609"/>
                  </a:lnTo>
                  <a:lnTo>
                    <a:pt x="19730" y="19730"/>
                  </a:lnTo>
                  <a:lnTo>
                    <a:pt x="19609" y="19911"/>
                  </a:lnTo>
                  <a:lnTo>
                    <a:pt x="19489" y="20152"/>
                  </a:lnTo>
                  <a:lnTo>
                    <a:pt x="19428" y="20333"/>
                  </a:lnTo>
                  <a:lnTo>
                    <a:pt x="19428" y="20575"/>
                  </a:lnTo>
                  <a:lnTo>
                    <a:pt x="19428" y="20816"/>
                  </a:lnTo>
                  <a:lnTo>
                    <a:pt x="19489" y="20997"/>
                  </a:lnTo>
                  <a:lnTo>
                    <a:pt x="19609" y="21238"/>
                  </a:lnTo>
                  <a:lnTo>
                    <a:pt x="19730" y="21419"/>
                  </a:lnTo>
                  <a:lnTo>
                    <a:pt x="19911" y="21540"/>
                  </a:lnTo>
                  <a:lnTo>
                    <a:pt x="20152" y="21661"/>
                  </a:lnTo>
                  <a:lnTo>
                    <a:pt x="20333" y="21721"/>
                  </a:lnTo>
                  <a:lnTo>
                    <a:pt x="20816" y="21721"/>
                  </a:lnTo>
                  <a:lnTo>
                    <a:pt x="20997" y="21661"/>
                  </a:lnTo>
                  <a:lnTo>
                    <a:pt x="21239" y="21540"/>
                  </a:lnTo>
                  <a:lnTo>
                    <a:pt x="21420" y="21419"/>
                  </a:lnTo>
                  <a:lnTo>
                    <a:pt x="21540" y="21238"/>
                  </a:lnTo>
                  <a:lnTo>
                    <a:pt x="21661" y="20997"/>
                  </a:lnTo>
                  <a:lnTo>
                    <a:pt x="21721" y="20816"/>
                  </a:lnTo>
                  <a:lnTo>
                    <a:pt x="21721" y="20575"/>
                  </a:lnTo>
                  <a:lnTo>
                    <a:pt x="21721" y="20333"/>
                  </a:lnTo>
                  <a:lnTo>
                    <a:pt x="21661" y="20152"/>
                  </a:lnTo>
                  <a:lnTo>
                    <a:pt x="21540" y="19911"/>
                  </a:lnTo>
                  <a:lnTo>
                    <a:pt x="21420" y="19730"/>
                  </a:lnTo>
                  <a:lnTo>
                    <a:pt x="21239" y="19609"/>
                  </a:lnTo>
                  <a:lnTo>
                    <a:pt x="20997" y="19489"/>
                  </a:lnTo>
                  <a:lnTo>
                    <a:pt x="20816" y="19428"/>
                  </a:lnTo>
                  <a:close/>
                  <a:moveTo>
                    <a:pt x="26126" y="19428"/>
                  </a:moveTo>
                  <a:lnTo>
                    <a:pt x="25945" y="19489"/>
                  </a:lnTo>
                  <a:lnTo>
                    <a:pt x="25703" y="19609"/>
                  </a:lnTo>
                  <a:lnTo>
                    <a:pt x="25522" y="19730"/>
                  </a:lnTo>
                  <a:lnTo>
                    <a:pt x="25402" y="19911"/>
                  </a:lnTo>
                  <a:lnTo>
                    <a:pt x="25281" y="20152"/>
                  </a:lnTo>
                  <a:lnTo>
                    <a:pt x="25221" y="20333"/>
                  </a:lnTo>
                  <a:lnTo>
                    <a:pt x="25221" y="20575"/>
                  </a:lnTo>
                  <a:lnTo>
                    <a:pt x="25221" y="20816"/>
                  </a:lnTo>
                  <a:lnTo>
                    <a:pt x="25281" y="20997"/>
                  </a:lnTo>
                  <a:lnTo>
                    <a:pt x="25402" y="21238"/>
                  </a:lnTo>
                  <a:lnTo>
                    <a:pt x="25522" y="21419"/>
                  </a:lnTo>
                  <a:lnTo>
                    <a:pt x="25703" y="21540"/>
                  </a:lnTo>
                  <a:lnTo>
                    <a:pt x="25945" y="21661"/>
                  </a:lnTo>
                  <a:lnTo>
                    <a:pt x="26126" y="21721"/>
                  </a:lnTo>
                  <a:lnTo>
                    <a:pt x="26608" y="21721"/>
                  </a:lnTo>
                  <a:lnTo>
                    <a:pt x="26789" y="21661"/>
                  </a:lnTo>
                  <a:lnTo>
                    <a:pt x="27031" y="21540"/>
                  </a:lnTo>
                  <a:lnTo>
                    <a:pt x="27212" y="21419"/>
                  </a:lnTo>
                  <a:lnTo>
                    <a:pt x="27332" y="21238"/>
                  </a:lnTo>
                  <a:lnTo>
                    <a:pt x="27453" y="20997"/>
                  </a:lnTo>
                  <a:lnTo>
                    <a:pt x="27513" y="20816"/>
                  </a:lnTo>
                  <a:lnTo>
                    <a:pt x="27513" y="20575"/>
                  </a:lnTo>
                  <a:lnTo>
                    <a:pt x="27513" y="20333"/>
                  </a:lnTo>
                  <a:lnTo>
                    <a:pt x="27453" y="20152"/>
                  </a:lnTo>
                  <a:lnTo>
                    <a:pt x="27332" y="19911"/>
                  </a:lnTo>
                  <a:lnTo>
                    <a:pt x="27212" y="19730"/>
                  </a:lnTo>
                  <a:lnTo>
                    <a:pt x="27031" y="19609"/>
                  </a:lnTo>
                  <a:lnTo>
                    <a:pt x="26789" y="19489"/>
                  </a:lnTo>
                  <a:lnTo>
                    <a:pt x="26608" y="19428"/>
                  </a:lnTo>
                  <a:close/>
                  <a:moveTo>
                    <a:pt x="31918" y="19428"/>
                  </a:moveTo>
                  <a:lnTo>
                    <a:pt x="31737" y="19489"/>
                  </a:lnTo>
                  <a:lnTo>
                    <a:pt x="31496" y="19609"/>
                  </a:lnTo>
                  <a:lnTo>
                    <a:pt x="31315" y="19730"/>
                  </a:lnTo>
                  <a:lnTo>
                    <a:pt x="31194" y="19911"/>
                  </a:lnTo>
                  <a:lnTo>
                    <a:pt x="31073" y="20152"/>
                  </a:lnTo>
                  <a:lnTo>
                    <a:pt x="31013" y="20333"/>
                  </a:lnTo>
                  <a:lnTo>
                    <a:pt x="31013" y="20575"/>
                  </a:lnTo>
                  <a:lnTo>
                    <a:pt x="31013" y="20816"/>
                  </a:lnTo>
                  <a:lnTo>
                    <a:pt x="31073" y="20997"/>
                  </a:lnTo>
                  <a:lnTo>
                    <a:pt x="31194" y="21238"/>
                  </a:lnTo>
                  <a:lnTo>
                    <a:pt x="31315" y="21419"/>
                  </a:lnTo>
                  <a:lnTo>
                    <a:pt x="31496" y="21540"/>
                  </a:lnTo>
                  <a:lnTo>
                    <a:pt x="31737" y="21661"/>
                  </a:lnTo>
                  <a:lnTo>
                    <a:pt x="31918" y="21721"/>
                  </a:lnTo>
                  <a:lnTo>
                    <a:pt x="32401" y="21721"/>
                  </a:lnTo>
                  <a:lnTo>
                    <a:pt x="32582" y="21661"/>
                  </a:lnTo>
                  <a:lnTo>
                    <a:pt x="32823" y="21540"/>
                  </a:lnTo>
                  <a:lnTo>
                    <a:pt x="33004" y="21419"/>
                  </a:lnTo>
                  <a:lnTo>
                    <a:pt x="33125" y="21238"/>
                  </a:lnTo>
                  <a:lnTo>
                    <a:pt x="33245" y="20997"/>
                  </a:lnTo>
                  <a:lnTo>
                    <a:pt x="33306" y="20816"/>
                  </a:lnTo>
                  <a:lnTo>
                    <a:pt x="33306" y="20575"/>
                  </a:lnTo>
                  <a:lnTo>
                    <a:pt x="33306" y="20333"/>
                  </a:lnTo>
                  <a:lnTo>
                    <a:pt x="33245" y="20152"/>
                  </a:lnTo>
                  <a:lnTo>
                    <a:pt x="33125" y="19911"/>
                  </a:lnTo>
                  <a:lnTo>
                    <a:pt x="33004" y="19730"/>
                  </a:lnTo>
                  <a:lnTo>
                    <a:pt x="32823" y="19609"/>
                  </a:lnTo>
                  <a:lnTo>
                    <a:pt x="32582" y="19489"/>
                  </a:lnTo>
                  <a:lnTo>
                    <a:pt x="32401" y="19428"/>
                  </a:lnTo>
                  <a:close/>
                  <a:moveTo>
                    <a:pt x="37710" y="19428"/>
                  </a:moveTo>
                  <a:lnTo>
                    <a:pt x="37529" y="19489"/>
                  </a:lnTo>
                  <a:lnTo>
                    <a:pt x="37288" y="19609"/>
                  </a:lnTo>
                  <a:lnTo>
                    <a:pt x="37107" y="19730"/>
                  </a:lnTo>
                  <a:lnTo>
                    <a:pt x="36986" y="19911"/>
                  </a:lnTo>
                  <a:lnTo>
                    <a:pt x="36865" y="20152"/>
                  </a:lnTo>
                  <a:lnTo>
                    <a:pt x="36805" y="20333"/>
                  </a:lnTo>
                  <a:lnTo>
                    <a:pt x="36805" y="20575"/>
                  </a:lnTo>
                  <a:lnTo>
                    <a:pt x="36805" y="20816"/>
                  </a:lnTo>
                  <a:lnTo>
                    <a:pt x="36865" y="20997"/>
                  </a:lnTo>
                  <a:lnTo>
                    <a:pt x="36986" y="21238"/>
                  </a:lnTo>
                  <a:lnTo>
                    <a:pt x="37107" y="21419"/>
                  </a:lnTo>
                  <a:lnTo>
                    <a:pt x="37288" y="21540"/>
                  </a:lnTo>
                  <a:lnTo>
                    <a:pt x="37529" y="21661"/>
                  </a:lnTo>
                  <a:lnTo>
                    <a:pt x="37710" y="21721"/>
                  </a:lnTo>
                  <a:lnTo>
                    <a:pt x="38193" y="21721"/>
                  </a:lnTo>
                  <a:lnTo>
                    <a:pt x="38374" y="21661"/>
                  </a:lnTo>
                  <a:lnTo>
                    <a:pt x="38615" y="21540"/>
                  </a:lnTo>
                  <a:lnTo>
                    <a:pt x="38796" y="21419"/>
                  </a:lnTo>
                  <a:lnTo>
                    <a:pt x="38917" y="21238"/>
                  </a:lnTo>
                  <a:lnTo>
                    <a:pt x="39038" y="20997"/>
                  </a:lnTo>
                  <a:lnTo>
                    <a:pt x="39098" y="20816"/>
                  </a:lnTo>
                  <a:lnTo>
                    <a:pt x="39098" y="20575"/>
                  </a:lnTo>
                  <a:lnTo>
                    <a:pt x="39098" y="20333"/>
                  </a:lnTo>
                  <a:lnTo>
                    <a:pt x="39038" y="20152"/>
                  </a:lnTo>
                  <a:lnTo>
                    <a:pt x="38917" y="19911"/>
                  </a:lnTo>
                  <a:lnTo>
                    <a:pt x="38796" y="19730"/>
                  </a:lnTo>
                  <a:lnTo>
                    <a:pt x="38615" y="19609"/>
                  </a:lnTo>
                  <a:lnTo>
                    <a:pt x="38374" y="19489"/>
                  </a:lnTo>
                  <a:lnTo>
                    <a:pt x="38193" y="19428"/>
                  </a:lnTo>
                  <a:close/>
                  <a:moveTo>
                    <a:pt x="43502" y="19428"/>
                  </a:moveTo>
                  <a:lnTo>
                    <a:pt x="43321" y="19489"/>
                  </a:lnTo>
                  <a:lnTo>
                    <a:pt x="43080" y="19609"/>
                  </a:lnTo>
                  <a:lnTo>
                    <a:pt x="42899" y="19730"/>
                  </a:lnTo>
                  <a:lnTo>
                    <a:pt x="42778" y="19911"/>
                  </a:lnTo>
                  <a:lnTo>
                    <a:pt x="42658" y="20152"/>
                  </a:lnTo>
                  <a:lnTo>
                    <a:pt x="42597" y="20333"/>
                  </a:lnTo>
                  <a:lnTo>
                    <a:pt x="42597" y="20575"/>
                  </a:lnTo>
                  <a:lnTo>
                    <a:pt x="42597" y="20816"/>
                  </a:lnTo>
                  <a:lnTo>
                    <a:pt x="42658" y="20997"/>
                  </a:lnTo>
                  <a:lnTo>
                    <a:pt x="42778" y="21238"/>
                  </a:lnTo>
                  <a:lnTo>
                    <a:pt x="42899" y="21419"/>
                  </a:lnTo>
                  <a:lnTo>
                    <a:pt x="43080" y="21540"/>
                  </a:lnTo>
                  <a:lnTo>
                    <a:pt x="43321" y="21661"/>
                  </a:lnTo>
                  <a:lnTo>
                    <a:pt x="43502" y="21721"/>
                  </a:lnTo>
                  <a:lnTo>
                    <a:pt x="43985" y="21721"/>
                  </a:lnTo>
                  <a:lnTo>
                    <a:pt x="44166" y="21661"/>
                  </a:lnTo>
                  <a:lnTo>
                    <a:pt x="44407" y="21540"/>
                  </a:lnTo>
                  <a:lnTo>
                    <a:pt x="44588" y="21419"/>
                  </a:lnTo>
                  <a:lnTo>
                    <a:pt x="44709" y="21238"/>
                  </a:lnTo>
                  <a:lnTo>
                    <a:pt x="44830" y="20997"/>
                  </a:lnTo>
                  <a:lnTo>
                    <a:pt x="44890" y="20816"/>
                  </a:lnTo>
                  <a:lnTo>
                    <a:pt x="44890" y="20575"/>
                  </a:lnTo>
                  <a:lnTo>
                    <a:pt x="44890" y="20333"/>
                  </a:lnTo>
                  <a:lnTo>
                    <a:pt x="44830" y="20152"/>
                  </a:lnTo>
                  <a:lnTo>
                    <a:pt x="44709" y="19911"/>
                  </a:lnTo>
                  <a:lnTo>
                    <a:pt x="44588" y="19730"/>
                  </a:lnTo>
                  <a:lnTo>
                    <a:pt x="44407" y="19609"/>
                  </a:lnTo>
                  <a:lnTo>
                    <a:pt x="44166" y="19489"/>
                  </a:lnTo>
                  <a:lnTo>
                    <a:pt x="43985" y="19428"/>
                  </a:lnTo>
                  <a:close/>
                  <a:moveTo>
                    <a:pt x="49295" y="19428"/>
                  </a:moveTo>
                  <a:lnTo>
                    <a:pt x="49114" y="19489"/>
                  </a:lnTo>
                  <a:lnTo>
                    <a:pt x="48872" y="19609"/>
                  </a:lnTo>
                  <a:lnTo>
                    <a:pt x="48691" y="19730"/>
                  </a:lnTo>
                  <a:lnTo>
                    <a:pt x="48571" y="19911"/>
                  </a:lnTo>
                  <a:lnTo>
                    <a:pt x="48450" y="20152"/>
                  </a:lnTo>
                  <a:lnTo>
                    <a:pt x="48390" y="20333"/>
                  </a:lnTo>
                  <a:lnTo>
                    <a:pt x="48390" y="20575"/>
                  </a:lnTo>
                  <a:lnTo>
                    <a:pt x="48390" y="20816"/>
                  </a:lnTo>
                  <a:lnTo>
                    <a:pt x="48450" y="20997"/>
                  </a:lnTo>
                  <a:lnTo>
                    <a:pt x="48571" y="21238"/>
                  </a:lnTo>
                  <a:lnTo>
                    <a:pt x="48691" y="21419"/>
                  </a:lnTo>
                  <a:lnTo>
                    <a:pt x="48872" y="21540"/>
                  </a:lnTo>
                  <a:lnTo>
                    <a:pt x="49114" y="21661"/>
                  </a:lnTo>
                  <a:lnTo>
                    <a:pt x="49295" y="21721"/>
                  </a:lnTo>
                  <a:lnTo>
                    <a:pt x="49777" y="21721"/>
                  </a:lnTo>
                  <a:lnTo>
                    <a:pt x="49958" y="21661"/>
                  </a:lnTo>
                  <a:lnTo>
                    <a:pt x="50200" y="21540"/>
                  </a:lnTo>
                  <a:lnTo>
                    <a:pt x="50381" y="21419"/>
                  </a:lnTo>
                  <a:lnTo>
                    <a:pt x="50501" y="21238"/>
                  </a:lnTo>
                  <a:lnTo>
                    <a:pt x="50622" y="20997"/>
                  </a:lnTo>
                  <a:lnTo>
                    <a:pt x="50682" y="20816"/>
                  </a:lnTo>
                  <a:lnTo>
                    <a:pt x="50682" y="20575"/>
                  </a:lnTo>
                  <a:lnTo>
                    <a:pt x="50682" y="20333"/>
                  </a:lnTo>
                  <a:lnTo>
                    <a:pt x="50622" y="20152"/>
                  </a:lnTo>
                  <a:lnTo>
                    <a:pt x="50501" y="19911"/>
                  </a:lnTo>
                  <a:lnTo>
                    <a:pt x="50381" y="19730"/>
                  </a:lnTo>
                  <a:lnTo>
                    <a:pt x="50200" y="19609"/>
                  </a:lnTo>
                  <a:lnTo>
                    <a:pt x="49958" y="19489"/>
                  </a:lnTo>
                  <a:lnTo>
                    <a:pt x="49777" y="19428"/>
                  </a:lnTo>
                  <a:close/>
                  <a:moveTo>
                    <a:pt x="55087" y="19428"/>
                  </a:moveTo>
                  <a:lnTo>
                    <a:pt x="54906" y="19489"/>
                  </a:lnTo>
                  <a:lnTo>
                    <a:pt x="54665" y="19609"/>
                  </a:lnTo>
                  <a:lnTo>
                    <a:pt x="54483" y="19730"/>
                  </a:lnTo>
                  <a:lnTo>
                    <a:pt x="54363" y="19911"/>
                  </a:lnTo>
                  <a:lnTo>
                    <a:pt x="54242" y="20152"/>
                  </a:lnTo>
                  <a:lnTo>
                    <a:pt x="54182" y="20333"/>
                  </a:lnTo>
                  <a:lnTo>
                    <a:pt x="54182" y="20575"/>
                  </a:lnTo>
                  <a:lnTo>
                    <a:pt x="54182" y="20816"/>
                  </a:lnTo>
                  <a:lnTo>
                    <a:pt x="54242" y="20997"/>
                  </a:lnTo>
                  <a:lnTo>
                    <a:pt x="54363" y="21238"/>
                  </a:lnTo>
                  <a:lnTo>
                    <a:pt x="54483" y="21419"/>
                  </a:lnTo>
                  <a:lnTo>
                    <a:pt x="54665" y="21540"/>
                  </a:lnTo>
                  <a:lnTo>
                    <a:pt x="54906" y="21661"/>
                  </a:lnTo>
                  <a:lnTo>
                    <a:pt x="55087" y="21721"/>
                  </a:lnTo>
                  <a:lnTo>
                    <a:pt x="55570" y="21721"/>
                  </a:lnTo>
                  <a:lnTo>
                    <a:pt x="55751" y="21661"/>
                  </a:lnTo>
                  <a:lnTo>
                    <a:pt x="55992" y="21540"/>
                  </a:lnTo>
                  <a:lnTo>
                    <a:pt x="56173" y="21419"/>
                  </a:lnTo>
                  <a:lnTo>
                    <a:pt x="56294" y="21238"/>
                  </a:lnTo>
                  <a:lnTo>
                    <a:pt x="56414" y="20997"/>
                  </a:lnTo>
                  <a:lnTo>
                    <a:pt x="56475" y="20816"/>
                  </a:lnTo>
                  <a:lnTo>
                    <a:pt x="56475" y="20575"/>
                  </a:lnTo>
                  <a:lnTo>
                    <a:pt x="56475" y="20333"/>
                  </a:lnTo>
                  <a:lnTo>
                    <a:pt x="56414" y="20152"/>
                  </a:lnTo>
                  <a:lnTo>
                    <a:pt x="56294" y="19911"/>
                  </a:lnTo>
                  <a:lnTo>
                    <a:pt x="56173" y="19730"/>
                  </a:lnTo>
                  <a:lnTo>
                    <a:pt x="55992" y="19609"/>
                  </a:lnTo>
                  <a:lnTo>
                    <a:pt x="55751" y="19489"/>
                  </a:lnTo>
                  <a:lnTo>
                    <a:pt x="55570" y="19428"/>
                  </a:lnTo>
                  <a:close/>
                  <a:moveTo>
                    <a:pt x="60879" y="19428"/>
                  </a:moveTo>
                  <a:lnTo>
                    <a:pt x="60698" y="19489"/>
                  </a:lnTo>
                  <a:lnTo>
                    <a:pt x="60457" y="19609"/>
                  </a:lnTo>
                  <a:lnTo>
                    <a:pt x="60276" y="19730"/>
                  </a:lnTo>
                  <a:lnTo>
                    <a:pt x="60155" y="19911"/>
                  </a:lnTo>
                  <a:lnTo>
                    <a:pt x="60034" y="20152"/>
                  </a:lnTo>
                  <a:lnTo>
                    <a:pt x="59974" y="20333"/>
                  </a:lnTo>
                  <a:lnTo>
                    <a:pt x="59974" y="20575"/>
                  </a:lnTo>
                  <a:lnTo>
                    <a:pt x="59974" y="20816"/>
                  </a:lnTo>
                  <a:lnTo>
                    <a:pt x="60034" y="20997"/>
                  </a:lnTo>
                  <a:lnTo>
                    <a:pt x="60155" y="21238"/>
                  </a:lnTo>
                  <a:lnTo>
                    <a:pt x="60276" y="21419"/>
                  </a:lnTo>
                  <a:lnTo>
                    <a:pt x="60457" y="21540"/>
                  </a:lnTo>
                  <a:lnTo>
                    <a:pt x="60698" y="21661"/>
                  </a:lnTo>
                  <a:lnTo>
                    <a:pt x="60879" y="21721"/>
                  </a:lnTo>
                  <a:lnTo>
                    <a:pt x="61362" y="21721"/>
                  </a:lnTo>
                  <a:lnTo>
                    <a:pt x="61543" y="21661"/>
                  </a:lnTo>
                  <a:lnTo>
                    <a:pt x="61784" y="21540"/>
                  </a:lnTo>
                  <a:lnTo>
                    <a:pt x="61965" y="21419"/>
                  </a:lnTo>
                  <a:lnTo>
                    <a:pt x="62086" y="21238"/>
                  </a:lnTo>
                  <a:lnTo>
                    <a:pt x="62206" y="20997"/>
                  </a:lnTo>
                  <a:lnTo>
                    <a:pt x="62267" y="20816"/>
                  </a:lnTo>
                  <a:lnTo>
                    <a:pt x="62267" y="20575"/>
                  </a:lnTo>
                  <a:lnTo>
                    <a:pt x="62267" y="20333"/>
                  </a:lnTo>
                  <a:lnTo>
                    <a:pt x="62206" y="20152"/>
                  </a:lnTo>
                  <a:lnTo>
                    <a:pt x="62086" y="19911"/>
                  </a:lnTo>
                  <a:lnTo>
                    <a:pt x="61965" y="19730"/>
                  </a:lnTo>
                  <a:lnTo>
                    <a:pt x="61784" y="19609"/>
                  </a:lnTo>
                  <a:lnTo>
                    <a:pt x="61543" y="19489"/>
                  </a:lnTo>
                  <a:lnTo>
                    <a:pt x="61362" y="19428"/>
                  </a:lnTo>
                  <a:close/>
                  <a:moveTo>
                    <a:pt x="66671" y="19428"/>
                  </a:moveTo>
                  <a:lnTo>
                    <a:pt x="66490" y="19489"/>
                  </a:lnTo>
                  <a:lnTo>
                    <a:pt x="66249" y="19609"/>
                  </a:lnTo>
                  <a:lnTo>
                    <a:pt x="66068" y="19730"/>
                  </a:lnTo>
                  <a:lnTo>
                    <a:pt x="65947" y="19911"/>
                  </a:lnTo>
                  <a:lnTo>
                    <a:pt x="65827" y="20152"/>
                  </a:lnTo>
                  <a:lnTo>
                    <a:pt x="65766" y="20333"/>
                  </a:lnTo>
                  <a:lnTo>
                    <a:pt x="65766" y="20575"/>
                  </a:lnTo>
                  <a:lnTo>
                    <a:pt x="65766" y="20816"/>
                  </a:lnTo>
                  <a:lnTo>
                    <a:pt x="65827" y="20997"/>
                  </a:lnTo>
                  <a:lnTo>
                    <a:pt x="65947" y="21238"/>
                  </a:lnTo>
                  <a:lnTo>
                    <a:pt x="66068" y="21419"/>
                  </a:lnTo>
                  <a:lnTo>
                    <a:pt x="66249" y="21540"/>
                  </a:lnTo>
                  <a:lnTo>
                    <a:pt x="66490" y="21661"/>
                  </a:lnTo>
                  <a:lnTo>
                    <a:pt x="66671" y="21721"/>
                  </a:lnTo>
                  <a:lnTo>
                    <a:pt x="67154" y="21721"/>
                  </a:lnTo>
                  <a:lnTo>
                    <a:pt x="67335" y="21661"/>
                  </a:lnTo>
                  <a:lnTo>
                    <a:pt x="67576" y="21540"/>
                  </a:lnTo>
                  <a:lnTo>
                    <a:pt x="67757" y="21419"/>
                  </a:lnTo>
                  <a:lnTo>
                    <a:pt x="67878" y="21238"/>
                  </a:lnTo>
                  <a:lnTo>
                    <a:pt x="67999" y="20997"/>
                  </a:lnTo>
                  <a:lnTo>
                    <a:pt x="68059" y="20816"/>
                  </a:lnTo>
                  <a:lnTo>
                    <a:pt x="68059" y="20575"/>
                  </a:lnTo>
                  <a:lnTo>
                    <a:pt x="68059" y="20333"/>
                  </a:lnTo>
                  <a:lnTo>
                    <a:pt x="67999" y="20152"/>
                  </a:lnTo>
                  <a:lnTo>
                    <a:pt x="67878" y="19911"/>
                  </a:lnTo>
                  <a:lnTo>
                    <a:pt x="67757" y="19730"/>
                  </a:lnTo>
                  <a:lnTo>
                    <a:pt x="67576" y="19609"/>
                  </a:lnTo>
                  <a:lnTo>
                    <a:pt x="67335" y="19489"/>
                  </a:lnTo>
                  <a:lnTo>
                    <a:pt x="67154" y="19428"/>
                  </a:lnTo>
                  <a:close/>
                  <a:moveTo>
                    <a:pt x="5853" y="22324"/>
                  </a:moveTo>
                  <a:lnTo>
                    <a:pt x="5672" y="22385"/>
                  </a:lnTo>
                  <a:lnTo>
                    <a:pt x="5431" y="22505"/>
                  </a:lnTo>
                  <a:lnTo>
                    <a:pt x="5250" y="22626"/>
                  </a:lnTo>
                  <a:lnTo>
                    <a:pt x="5129" y="22807"/>
                  </a:lnTo>
                  <a:lnTo>
                    <a:pt x="5008" y="23048"/>
                  </a:lnTo>
                  <a:lnTo>
                    <a:pt x="4948" y="23229"/>
                  </a:lnTo>
                  <a:lnTo>
                    <a:pt x="4948" y="23471"/>
                  </a:lnTo>
                  <a:lnTo>
                    <a:pt x="4948" y="23712"/>
                  </a:lnTo>
                  <a:lnTo>
                    <a:pt x="5008" y="23893"/>
                  </a:lnTo>
                  <a:lnTo>
                    <a:pt x="5129" y="24135"/>
                  </a:lnTo>
                  <a:lnTo>
                    <a:pt x="5250" y="24316"/>
                  </a:lnTo>
                  <a:lnTo>
                    <a:pt x="5431" y="24436"/>
                  </a:lnTo>
                  <a:lnTo>
                    <a:pt x="5672" y="24557"/>
                  </a:lnTo>
                  <a:lnTo>
                    <a:pt x="5853" y="24617"/>
                  </a:lnTo>
                  <a:lnTo>
                    <a:pt x="6336" y="24617"/>
                  </a:lnTo>
                  <a:lnTo>
                    <a:pt x="6517" y="24557"/>
                  </a:lnTo>
                  <a:lnTo>
                    <a:pt x="6758" y="24436"/>
                  </a:lnTo>
                  <a:lnTo>
                    <a:pt x="6939" y="24316"/>
                  </a:lnTo>
                  <a:lnTo>
                    <a:pt x="7060" y="24135"/>
                  </a:lnTo>
                  <a:lnTo>
                    <a:pt x="7180" y="23893"/>
                  </a:lnTo>
                  <a:lnTo>
                    <a:pt x="7241" y="23712"/>
                  </a:lnTo>
                  <a:lnTo>
                    <a:pt x="7241" y="23471"/>
                  </a:lnTo>
                  <a:lnTo>
                    <a:pt x="7241" y="23229"/>
                  </a:lnTo>
                  <a:lnTo>
                    <a:pt x="7180" y="23048"/>
                  </a:lnTo>
                  <a:lnTo>
                    <a:pt x="7060" y="22807"/>
                  </a:lnTo>
                  <a:lnTo>
                    <a:pt x="6939" y="22626"/>
                  </a:lnTo>
                  <a:lnTo>
                    <a:pt x="6758" y="22505"/>
                  </a:lnTo>
                  <a:lnTo>
                    <a:pt x="6517" y="22385"/>
                  </a:lnTo>
                  <a:lnTo>
                    <a:pt x="6336" y="22324"/>
                  </a:lnTo>
                  <a:close/>
                  <a:moveTo>
                    <a:pt x="11645" y="22324"/>
                  </a:moveTo>
                  <a:lnTo>
                    <a:pt x="11464" y="22385"/>
                  </a:lnTo>
                  <a:lnTo>
                    <a:pt x="11223" y="22505"/>
                  </a:lnTo>
                  <a:lnTo>
                    <a:pt x="11042" y="22626"/>
                  </a:lnTo>
                  <a:lnTo>
                    <a:pt x="10921" y="22807"/>
                  </a:lnTo>
                  <a:lnTo>
                    <a:pt x="10800" y="23048"/>
                  </a:lnTo>
                  <a:lnTo>
                    <a:pt x="10740" y="23229"/>
                  </a:lnTo>
                  <a:lnTo>
                    <a:pt x="10740" y="23471"/>
                  </a:lnTo>
                  <a:lnTo>
                    <a:pt x="10740" y="23712"/>
                  </a:lnTo>
                  <a:lnTo>
                    <a:pt x="10800" y="23893"/>
                  </a:lnTo>
                  <a:lnTo>
                    <a:pt x="10921" y="24135"/>
                  </a:lnTo>
                  <a:lnTo>
                    <a:pt x="11042" y="24316"/>
                  </a:lnTo>
                  <a:lnTo>
                    <a:pt x="11223" y="24436"/>
                  </a:lnTo>
                  <a:lnTo>
                    <a:pt x="11464" y="24557"/>
                  </a:lnTo>
                  <a:lnTo>
                    <a:pt x="11645" y="24617"/>
                  </a:lnTo>
                  <a:lnTo>
                    <a:pt x="12128" y="24617"/>
                  </a:lnTo>
                  <a:lnTo>
                    <a:pt x="12309" y="24557"/>
                  </a:lnTo>
                  <a:lnTo>
                    <a:pt x="12550" y="24436"/>
                  </a:lnTo>
                  <a:lnTo>
                    <a:pt x="12731" y="24316"/>
                  </a:lnTo>
                  <a:lnTo>
                    <a:pt x="12852" y="24135"/>
                  </a:lnTo>
                  <a:lnTo>
                    <a:pt x="12973" y="23893"/>
                  </a:lnTo>
                  <a:lnTo>
                    <a:pt x="13033" y="23712"/>
                  </a:lnTo>
                  <a:lnTo>
                    <a:pt x="13033" y="23471"/>
                  </a:lnTo>
                  <a:lnTo>
                    <a:pt x="13033" y="23229"/>
                  </a:lnTo>
                  <a:lnTo>
                    <a:pt x="12973" y="23048"/>
                  </a:lnTo>
                  <a:lnTo>
                    <a:pt x="12852" y="22807"/>
                  </a:lnTo>
                  <a:lnTo>
                    <a:pt x="12731" y="22626"/>
                  </a:lnTo>
                  <a:lnTo>
                    <a:pt x="12550" y="22505"/>
                  </a:lnTo>
                  <a:lnTo>
                    <a:pt x="12309" y="22385"/>
                  </a:lnTo>
                  <a:lnTo>
                    <a:pt x="12128" y="22324"/>
                  </a:lnTo>
                  <a:close/>
                  <a:moveTo>
                    <a:pt x="17437" y="22324"/>
                  </a:moveTo>
                  <a:lnTo>
                    <a:pt x="17256" y="22385"/>
                  </a:lnTo>
                  <a:lnTo>
                    <a:pt x="17015" y="22505"/>
                  </a:lnTo>
                  <a:lnTo>
                    <a:pt x="16834" y="22626"/>
                  </a:lnTo>
                  <a:lnTo>
                    <a:pt x="16713" y="22807"/>
                  </a:lnTo>
                  <a:lnTo>
                    <a:pt x="16593" y="23048"/>
                  </a:lnTo>
                  <a:lnTo>
                    <a:pt x="16532" y="23229"/>
                  </a:lnTo>
                  <a:lnTo>
                    <a:pt x="16532" y="23471"/>
                  </a:lnTo>
                  <a:lnTo>
                    <a:pt x="16532" y="23712"/>
                  </a:lnTo>
                  <a:lnTo>
                    <a:pt x="16593" y="23893"/>
                  </a:lnTo>
                  <a:lnTo>
                    <a:pt x="16713" y="24135"/>
                  </a:lnTo>
                  <a:lnTo>
                    <a:pt x="16834" y="24316"/>
                  </a:lnTo>
                  <a:lnTo>
                    <a:pt x="17015" y="24436"/>
                  </a:lnTo>
                  <a:lnTo>
                    <a:pt x="17256" y="24557"/>
                  </a:lnTo>
                  <a:lnTo>
                    <a:pt x="17437" y="24617"/>
                  </a:lnTo>
                  <a:lnTo>
                    <a:pt x="17920" y="24617"/>
                  </a:lnTo>
                  <a:lnTo>
                    <a:pt x="18101" y="24557"/>
                  </a:lnTo>
                  <a:lnTo>
                    <a:pt x="18342" y="24436"/>
                  </a:lnTo>
                  <a:lnTo>
                    <a:pt x="18523" y="24316"/>
                  </a:lnTo>
                  <a:lnTo>
                    <a:pt x="18644" y="24135"/>
                  </a:lnTo>
                  <a:lnTo>
                    <a:pt x="18765" y="23893"/>
                  </a:lnTo>
                  <a:lnTo>
                    <a:pt x="18825" y="23712"/>
                  </a:lnTo>
                  <a:lnTo>
                    <a:pt x="18825" y="23471"/>
                  </a:lnTo>
                  <a:lnTo>
                    <a:pt x="18825" y="23229"/>
                  </a:lnTo>
                  <a:lnTo>
                    <a:pt x="18765" y="23048"/>
                  </a:lnTo>
                  <a:lnTo>
                    <a:pt x="18644" y="22807"/>
                  </a:lnTo>
                  <a:lnTo>
                    <a:pt x="18523" y="22626"/>
                  </a:lnTo>
                  <a:lnTo>
                    <a:pt x="18342" y="22505"/>
                  </a:lnTo>
                  <a:lnTo>
                    <a:pt x="18101" y="22385"/>
                  </a:lnTo>
                  <a:lnTo>
                    <a:pt x="17920" y="22324"/>
                  </a:lnTo>
                  <a:close/>
                  <a:moveTo>
                    <a:pt x="23230" y="22324"/>
                  </a:moveTo>
                  <a:lnTo>
                    <a:pt x="23049" y="22385"/>
                  </a:lnTo>
                  <a:lnTo>
                    <a:pt x="22807" y="22505"/>
                  </a:lnTo>
                  <a:lnTo>
                    <a:pt x="22626" y="22626"/>
                  </a:lnTo>
                  <a:lnTo>
                    <a:pt x="22506" y="22807"/>
                  </a:lnTo>
                  <a:lnTo>
                    <a:pt x="22385" y="23048"/>
                  </a:lnTo>
                  <a:lnTo>
                    <a:pt x="22325" y="23229"/>
                  </a:lnTo>
                  <a:lnTo>
                    <a:pt x="22325" y="23471"/>
                  </a:lnTo>
                  <a:lnTo>
                    <a:pt x="22325" y="23712"/>
                  </a:lnTo>
                  <a:lnTo>
                    <a:pt x="22385" y="23893"/>
                  </a:lnTo>
                  <a:lnTo>
                    <a:pt x="22506" y="24135"/>
                  </a:lnTo>
                  <a:lnTo>
                    <a:pt x="22626" y="24316"/>
                  </a:lnTo>
                  <a:lnTo>
                    <a:pt x="22807" y="24436"/>
                  </a:lnTo>
                  <a:lnTo>
                    <a:pt x="23049" y="24557"/>
                  </a:lnTo>
                  <a:lnTo>
                    <a:pt x="23230" y="24617"/>
                  </a:lnTo>
                  <a:lnTo>
                    <a:pt x="23712" y="24617"/>
                  </a:lnTo>
                  <a:lnTo>
                    <a:pt x="23893" y="24557"/>
                  </a:lnTo>
                  <a:lnTo>
                    <a:pt x="24135" y="24436"/>
                  </a:lnTo>
                  <a:lnTo>
                    <a:pt x="24316" y="24316"/>
                  </a:lnTo>
                  <a:lnTo>
                    <a:pt x="24436" y="24135"/>
                  </a:lnTo>
                  <a:lnTo>
                    <a:pt x="24557" y="23893"/>
                  </a:lnTo>
                  <a:lnTo>
                    <a:pt x="24617" y="23712"/>
                  </a:lnTo>
                  <a:lnTo>
                    <a:pt x="24617" y="23471"/>
                  </a:lnTo>
                  <a:lnTo>
                    <a:pt x="24617" y="23229"/>
                  </a:lnTo>
                  <a:lnTo>
                    <a:pt x="24557" y="23048"/>
                  </a:lnTo>
                  <a:lnTo>
                    <a:pt x="24436" y="22807"/>
                  </a:lnTo>
                  <a:lnTo>
                    <a:pt x="24316" y="22626"/>
                  </a:lnTo>
                  <a:lnTo>
                    <a:pt x="24135" y="22505"/>
                  </a:lnTo>
                  <a:lnTo>
                    <a:pt x="23893" y="22385"/>
                  </a:lnTo>
                  <a:lnTo>
                    <a:pt x="23712" y="22324"/>
                  </a:lnTo>
                  <a:close/>
                  <a:moveTo>
                    <a:pt x="29022" y="22324"/>
                  </a:moveTo>
                  <a:lnTo>
                    <a:pt x="28841" y="22385"/>
                  </a:lnTo>
                  <a:lnTo>
                    <a:pt x="28599" y="22505"/>
                  </a:lnTo>
                  <a:lnTo>
                    <a:pt x="28418" y="22626"/>
                  </a:lnTo>
                  <a:lnTo>
                    <a:pt x="28298" y="22807"/>
                  </a:lnTo>
                  <a:lnTo>
                    <a:pt x="28177" y="23048"/>
                  </a:lnTo>
                  <a:lnTo>
                    <a:pt x="28117" y="23229"/>
                  </a:lnTo>
                  <a:lnTo>
                    <a:pt x="28117" y="23471"/>
                  </a:lnTo>
                  <a:lnTo>
                    <a:pt x="28117" y="23712"/>
                  </a:lnTo>
                  <a:lnTo>
                    <a:pt x="28177" y="23893"/>
                  </a:lnTo>
                  <a:lnTo>
                    <a:pt x="28298" y="24135"/>
                  </a:lnTo>
                  <a:lnTo>
                    <a:pt x="28418" y="24316"/>
                  </a:lnTo>
                  <a:lnTo>
                    <a:pt x="28599" y="24436"/>
                  </a:lnTo>
                  <a:lnTo>
                    <a:pt x="28841" y="24557"/>
                  </a:lnTo>
                  <a:lnTo>
                    <a:pt x="29022" y="24617"/>
                  </a:lnTo>
                  <a:lnTo>
                    <a:pt x="29505" y="24617"/>
                  </a:lnTo>
                  <a:lnTo>
                    <a:pt x="29686" y="24557"/>
                  </a:lnTo>
                  <a:lnTo>
                    <a:pt x="29927" y="24436"/>
                  </a:lnTo>
                  <a:lnTo>
                    <a:pt x="30108" y="24316"/>
                  </a:lnTo>
                  <a:lnTo>
                    <a:pt x="30229" y="24135"/>
                  </a:lnTo>
                  <a:lnTo>
                    <a:pt x="30349" y="23893"/>
                  </a:lnTo>
                  <a:lnTo>
                    <a:pt x="30410" y="23712"/>
                  </a:lnTo>
                  <a:lnTo>
                    <a:pt x="30410" y="23471"/>
                  </a:lnTo>
                  <a:lnTo>
                    <a:pt x="30410" y="23229"/>
                  </a:lnTo>
                  <a:lnTo>
                    <a:pt x="30349" y="23048"/>
                  </a:lnTo>
                  <a:lnTo>
                    <a:pt x="30229" y="22807"/>
                  </a:lnTo>
                  <a:lnTo>
                    <a:pt x="30108" y="22626"/>
                  </a:lnTo>
                  <a:lnTo>
                    <a:pt x="29927" y="22505"/>
                  </a:lnTo>
                  <a:lnTo>
                    <a:pt x="29686" y="22385"/>
                  </a:lnTo>
                  <a:lnTo>
                    <a:pt x="29505" y="22324"/>
                  </a:lnTo>
                  <a:close/>
                  <a:moveTo>
                    <a:pt x="34814" y="22324"/>
                  </a:moveTo>
                  <a:lnTo>
                    <a:pt x="34633" y="22385"/>
                  </a:lnTo>
                  <a:lnTo>
                    <a:pt x="34392" y="22505"/>
                  </a:lnTo>
                  <a:lnTo>
                    <a:pt x="34211" y="22626"/>
                  </a:lnTo>
                  <a:lnTo>
                    <a:pt x="34090" y="22807"/>
                  </a:lnTo>
                  <a:lnTo>
                    <a:pt x="33969" y="23048"/>
                  </a:lnTo>
                  <a:lnTo>
                    <a:pt x="33909" y="23229"/>
                  </a:lnTo>
                  <a:lnTo>
                    <a:pt x="33909" y="23471"/>
                  </a:lnTo>
                  <a:lnTo>
                    <a:pt x="33909" y="23712"/>
                  </a:lnTo>
                  <a:lnTo>
                    <a:pt x="33969" y="23893"/>
                  </a:lnTo>
                  <a:lnTo>
                    <a:pt x="34090" y="24135"/>
                  </a:lnTo>
                  <a:lnTo>
                    <a:pt x="34211" y="24316"/>
                  </a:lnTo>
                  <a:lnTo>
                    <a:pt x="34392" y="24436"/>
                  </a:lnTo>
                  <a:lnTo>
                    <a:pt x="34633" y="24557"/>
                  </a:lnTo>
                  <a:lnTo>
                    <a:pt x="34814" y="24617"/>
                  </a:lnTo>
                  <a:lnTo>
                    <a:pt x="35297" y="24617"/>
                  </a:lnTo>
                  <a:lnTo>
                    <a:pt x="35478" y="24557"/>
                  </a:lnTo>
                  <a:lnTo>
                    <a:pt x="35719" y="24436"/>
                  </a:lnTo>
                  <a:lnTo>
                    <a:pt x="35900" y="24316"/>
                  </a:lnTo>
                  <a:lnTo>
                    <a:pt x="36021" y="24135"/>
                  </a:lnTo>
                  <a:lnTo>
                    <a:pt x="36141" y="23893"/>
                  </a:lnTo>
                  <a:lnTo>
                    <a:pt x="36202" y="23712"/>
                  </a:lnTo>
                  <a:lnTo>
                    <a:pt x="36202" y="23471"/>
                  </a:lnTo>
                  <a:lnTo>
                    <a:pt x="36202" y="23229"/>
                  </a:lnTo>
                  <a:lnTo>
                    <a:pt x="36141" y="23048"/>
                  </a:lnTo>
                  <a:lnTo>
                    <a:pt x="36021" y="22807"/>
                  </a:lnTo>
                  <a:lnTo>
                    <a:pt x="35900" y="22626"/>
                  </a:lnTo>
                  <a:lnTo>
                    <a:pt x="35719" y="22505"/>
                  </a:lnTo>
                  <a:lnTo>
                    <a:pt x="35478" y="22385"/>
                  </a:lnTo>
                  <a:lnTo>
                    <a:pt x="35297" y="22324"/>
                  </a:lnTo>
                  <a:close/>
                  <a:moveTo>
                    <a:pt x="40606" y="22324"/>
                  </a:moveTo>
                  <a:lnTo>
                    <a:pt x="40425" y="22385"/>
                  </a:lnTo>
                  <a:lnTo>
                    <a:pt x="40184" y="22505"/>
                  </a:lnTo>
                  <a:lnTo>
                    <a:pt x="40003" y="22626"/>
                  </a:lnTo>
                  <a:lnTo>
                    <a:pt x="39882" y="22807"/>
                  </a:lnTo>
                  <a:lnTo>
                    <a:pt x="39762" y="23048"/>
                  </a:lnTo>
                  <a:lnTo>
                    <a:pt x="39701" y="23229"/>
                  </a:lnTo>
                  <a:lnTo>
                    <a:pt x="39701" y="23471"/>
                  </a:lnTo>
                  <a:lnTo>
                    <a:pt x="39701" y="23712"/>
                  </a:lnTo>
                  <a:lnTo>
                    <a:pt x="39762" y="23893"/>
                  </a:lnTo>
                  <a:lnTo>
                    <a:pt x="39882" y="24135"/>
                  </a:lnTo>
                  <a:lnTo>
                    <a:pt x="40003" y="24316"/>
                  </a:lnTo>
                  <a:lnTo>
                    <a:pt x="40184" y="24436"/>
                  </a:lnTo>
                  <a:lnTo>
                    <a:pt x="40425" y="24557"/>
                  </a:lnTo>
                  <a:lnTo>
                    <a:pt x="40606" y="24617"/>
                  </a:lnTo>
                  <a:lnTo>
                    <a:pt x="41089" y="24617"/>
                  </a:lnTo>
                  <a:lnTo>
                    <a:pt x="41270" y="24557"/>
                  </a:lnTo>
                  <a:lnTo>
                    <a:pt x="41511" y="24436"/>
                  </a:lnTo>
                  <a:lnTo>
                    <a:pt x="41692" y="24316"/>
                  </a:lnTo>
                  <a:lnTo>
                    <a:pt x="41813" y="24135"/>
                  </a:lnTo>
                  <a:lnTo>
                    <a:pt x="41934" y="23893"/>
                  </a:lnTo>
                  <a:lnTo>
                    <a:pt x="41994" y="23712"/>
                  </a:lnTo>
                  <a:lnTo>
                    <a:pt x="41994" y="23471"/>
                  </a:lnTo>
                  <a:lnTo>
                    <a:pt x="41994" y="23229"/>
                  </a:lnTo>
                  <a:lnTo>
                    <a:pt x="41934" y="23048"/>
                  </a:lnTo>
                  <a:lnTo>
                    <a:pt x="41813" y="22807"/>
                  </a:lnTo>
                  <a:lnTo>
                    <a:pt x="41692" y="22626"/>
                  </a:lnTo>
                  <a:lnTo>
                    <a:pt x="41511" y="22505"/>
                  </a:lnTo>
                  <a:lnTo>
                    <a:pt x="41270" y="22385"/>
                  </a:lnTo>
                  <a:lnTo>
                    <a:pt x="41089" y="22324"/>
                  </a:lnTo>
                  <a:close/>
                  <a:moveTo>
                    <a:pt x="46399" y="22324"/>
                  </a:moveTo>
                  <a:lnTo>
                    <a:pt x="46218" y="22385"/>
                  </a:lnTo>
                  <a:lnTo>
                    <a:pt x="45976" y="22505"/>
                  </a:lnTo>
                  <a:lnTo>
                    <a:pt x="45795" y="22626"/>
                  </a:lnTo>
                  <a:lnTo>
                    <a:pt x="45674" y="22807"/>
                  </a:lnTo>
                  <a:lnTo>
                    <a:pt x="45554" y="23048"/>
                  </a:lnTo>
                  <a:lnTo>
                    <a:pt x="45493" y="23229"/>
                  </a:lnTo>
                  <a:lnTo>
                    <a:pt x="45493" y="23471"/>
                  </a:lnTo>
                  <a:lnTo>
                    <a:pt x="45493" y="23712"/>
                  </a:lnTo>
                  <a:lnTo>
                    <a:pt x="45554" y="23893"/>
                  </a:lnTo>
                  <a:lnTo>
                    <a:pt x="45674" y="24135"/>
                  </a:lnTo>
                  <a:lnTo>
                    <a:pt x="45795" y="24316"/>
                  </a:lnTo>
                  <a:lnTo>
                    <a:pt x="45976" y="24436"/>
                  </a:lnTo>
                  <a:lnTo>
                    <a:pt x="46218" y="24557"/>
                  </a:lnTo>
                  <a:lnTo>
                    <a:pt x="46399" y="24617"/>
                  </a:lnTo>
                  <a:lnTo>
                    <a:pt x="46881" y="24617"/>
                  </a:lnTo>
                  <a:lnTo>
                    <a:pt x="47062" y="24557"/>
                  </a:lnTo>
                  <a:lnTo>
                    <a:pt x="47304" y="24436"/>
                  </a:lnTo>
                  <a:lnTo>
                    <a:pt x="47485" y="24316"/>
                  </a:lnTo>
                  <a:lnTo>
                    <a:pt x="47605" y="24135"/>
                  </a:lnTo>
                  <a:lnTo>
                    <a:pt x="47726" y="23893"/>
                  </a:lnTo>
                  <a:lnTo>
                    <a:pt x="47786" y="23712"/>
                  </a:lnTo>
                  <a:lnTo>
                    <a:pt x="47786" y="23471"/>
                  </a:lnTo>
                  <a:lnTo>
                    <a:pt x="47786" y="23229"/>
                  </a:lnTo>
                  <a:lnTo>
                    <a:pt x="47726" y="23048"/>
                  </a:lnTo>
                  <a:lnTo>
                    <a:pt x="47605" y="22807"/>
                  </a:lnTo>
                  <a:lnTo>
                    <a:pt x="47485" y="22626"/>
                  </a:lnTo>
                  <a:lnTo>
                    <a:pt x="47304" y="22505"/>
                  </a:lnTo>
                  <a:lnTo>
                    <a:pt x="47062" y="22385"/>
                  </a:lnTo>
                  <a:lnTo>
                    <a:pt x="46881" y="22324"/>
                  </a:lnTo>
                  <a:close/>
                  <a:moveTo>
                    <a:pt x="52191" y="22324"/>
                  </a:moveTo>
                  <a:lnTo>
                    <a:pt x="52010" y="22385"/>
                  </a:lnTo>
                  <a:lnTo>
                    <a:pt x="51768" y="22505"/>
                  </a:lnTo>
                  <a:lnTo>
                    <a:pt x="51587" y="22626"/>
                  </a:lnTo>
                  <a:lnTo>
                    <a:pt x="51467" y="22807"/>
                  </a:lnTo>
                  <a:lnTo>
                    <a:pt x="51346" y="23048"/>
                  </a:lnTo>
                  <a:lnTo>
                    <a:pt x="51286" y="23229"/>
                  </a:lnTo>
                  <a:lnTo>
                    <a:pt x="51286" y="23471"/>
                  </a:lnTo>
                  <a:lnTo>
                    <a:pt x="51286" y="23712"/>
                  </a:lnTo>
                  <a:lnTo>
                    <a:pt x="51346" y="23893"/>
                  </a:lnTo>
                  <a:lnTo>
                    <a:pt x="51467" y="24135"/>
                  </a:lnTo>
                  <a:lnTo>
                    <a:pt x="51587" y="24316"/>
                  </a:lnTo>
                  <a:lnTo>
                    <a:pt x="51768" y="24436"/>
                  </a:lnTo>
                  <a:lnTo>
                    <a:pt x="52010" y="24557"/>
                  </a:lnTo>
                  <a:lnTo>
                    <a:pt x="52191" y="24617"/>
                  </a:lnTo>
                  <a:lnTo>
                    <a:pt x="52673" y="24617"/>
                  </a:lnTo>
                  <a:lnTo>
                    <a:pt x="52854" y="24557"/>
                  </a:lnTo>
                  <a:lnTo>
                    <a:pt x="53096" y="24436"/>
                  </a:lnTo>
                  <a:lnTo>
                    <a:pt x="53277" y="24316"/>
                  </a:lnTo>
                  <a:lnTo>
                    <a:pt x="53397" y="24135"/>
                  </a:lnTo>
                  <a:lnTo>
                    <a:pt x="53518" y="23893"/>
                  </a:lnTo>
                  <a:lnTo>
                    <a:pt x="53578" y="23712"/>
                  </a:lnTo>
                  <a:lnTo>
                    <a:pt x="53578" y="23471"/>
                  </a:lnTo>
                  <a:lnTo>
                    <a:pt x="53578" y="23229"/>
                  </a:lnTo>
                  <a:lnTo>
                    <a:pt x="53518" y="23048"/>
                  </a:lnTo>
                  <a:lnTo>
                    <a:pt x="53397" y="22807"/>
                  </a:lnTo>
                  <a:lnTo>
                    <a:pt x="53277" y="22626"/>
                  </a:lnTo>
                  <a:lnTo>
                    <a:pt x="53096" y="22505"/>
                  </a:lnTo>
                  <a:lnTo>
                    <a:pt x="52854" y="22385"/>
                  </a:lnTo>
                  <a:lnTo>
                    <a:pt x="52673" y="22324"/>
                  </a:lnTo>
                  <a:close/>
                  <a:moveTo>
                    <a:pt x="57983" y="22324"/>
                  </a:moveTo>
                  <a:lnTo>
                    <a:pt x="57802" y="22385"/>
                  </a:lnTo>
                  <a:lnTo>
                    <a:pt x="57561" y="22505"/>
                  </a:lnTo>
                  <a:lnTo>
                    <a:pt x="57380" y="22626"/>
                  </a:lnTo>
                  <a:lnTo>
                    <a:pt x="57259" y="22807"/>
                  </a:lnTo>
                  <a:lnTo>
                    <a:pt x="57138" y="23048"/>
                  </a:lnTo>
                  <a:lnTo>
                    <a:pt x="57078" y="23229"/>
                  </a:lnTo>
                  <a:lnTo>
                    <a:pt x="57078" y="23471"/>
                  </a:lnTo>
                  <a:lnTo>
                    <a:pt x="57078" y="23712"/>
                  </a:lnTo>
                  <a:lnTo>
                    <a:pt x="57138" y="23893"/>
                  </a:lnTo>
                  <a:lnTo>
                    <a:pt x="57259" y="24135"/>
                  </a:lnTo>
                  <a:lnTo>
                    <a:pt x="57380" y="24316"/>
                  </a:lnTo>
                  <a:lnTo>
                    <a:pt x="57561" y="24436"/>
                  </a:lnTo>
                  <a:lnTo>
                    <a:pt x="57802" y="24557"/>
                  </a:lnTo>
                  <a:lnTo>
                    <a:pt x="57983" y="24617"/>
                  </a:lnTo>
                  <a:lnTo>
                    <a:pt x="58466" y="24617"/>
                  </a:lnTo>
                  <a:lnTo>
                    <a:pt x="58647" y="24557"/>
                  </a:lnTo>
                  <a:lnTo>
                    <a:pt x="58888" y="24436"/>
                  </a:lnTo>
                  <a:lnTo>
                    <a:pt x="59069" y="24316"/>
                  </a:lnTo>
                  <a:lnTo>
                    <a:pt x="59190" y="24135"/>
                  </a:lnTo>
                  <a:lnTo>
                    <a:pt x="59310" y="23893"/>
                  </a:lnTo>
                  <a:lnTo>
                    <a:pt x="59371" y="23712"/>
                  </a:lnTo>
                  <a:lnTo>
                    <a:pt x="59371" y="23471"/>
                  </a:lnTo>
                  <a:lnTo>
                    <a:pt x="59371" y="23229"/>
                  </a:lnTo>
                  <a:lnTo>
                    <a:pt x="59310" y="23048"/>
                  </a:lnTo>
                  <a:lnTo>
                    <a:pt x="59190" y="22807"/>
                  </a:lnTo>
                  <a:lnTo>
                    <a:pt x="59069" y="22626"/>
                  </a:lnTo>
                  <a:lnTo>
                    <a:pt x="58888" y="22505"/>
                  </a:lnTo>
                  <a:lnTo>
                    <a:pt x="58647" y="22385"/>
                  </a:lnTo>
                  <a:lnTo>
                    <a:pt x="58466" y="22324"/>
                  </a:lnTo>
                  <a:close/>
                  <a:moveTo>
                    <a:pt x="63775" y="22324"/>
                  </a:moveTo>
                  <a:lnTo>
                    <a:pt x="63594" y="22385"/>
                  </a:lnTo>
                  <a:lnTo>
                    <a:pt x="63353" y="22505"/>
                  </a:lnTo>
                  <a:lnTo>
                    <a:pt x="63172" y="22626"/>
                  </a:lnTo>
                  <a:lnTo>
                    <a:pt x="63051" y="22807"/>
                  </a:lnTo>
                  <a:lnTo>
                    <a:pt x="62931" y="23048"/>
                  </a:lnTo>
                  <a:lnTo>
                    <a:pt x="62870" y="23229"/>
                  </a:lnTo>
                  <a:lnTo>
                    <a:pt x="62870" y="23471"/>
                  </a:lnTo>
                  <a:lnTo>
                    <a:pt x="62870" y="23712"/>
                  </a:lnTo>
                  <a:lnTo>
                    <a:pt x="62931" y="23893"/>
                  </a:lnTo>
                  <a:lnTo>
                    <a:pt x="63051" y="24135"/>
                  </a:lnTo>
                  <a:lnTo>
                    <a:pt x="63172" y="24316"/>
                  </a:lnTo>
                  <a:lnTo>
                    <a:pt x="63353" y="24436"/>
                  </a:lnTo>
                  <a:lnTo>
                    <a:pt x="63594" y="24557"/>
                  </a:lnTo>
                  <a:lnTo>
                    <a:pt x="63775" y="24617"/>
                  </a:lnTo>
                  <a:lnTo>
                    <a:pt x="64258" y="24617"/>
                  </a:lnTo>
                  <a:lnTo>
                    <a:pt x="64439" y="24557"/>
                  </a:lnTo>
                  <a:lnTo>
                    <a:pt x="64680" y="24436"/>
                  </a:lnTo>
                  <a:lnTo>
                    <a:pt x="64861" y="24316"/>
                  </a:lnTo>
                  <a:lnTo>
                    <a:pt x="64982" y="24135"/>
                  </a:lnTo>
                  <a:lnTo>
                    <a:pt x="65103" y="23893"/>
                  </a:lnTo>
                  <a:lnTo>
                    <a:pt x="65163" y="23712"/>
                  </a:lnTo>
                  <a:lnTo>
                    <a:pt x="65163" y="23471"/>
                  </a:lnTo>
                  <a:lnTo>
                    <a:pt x="65163" y="23229"/>
                  </a:lnTo>
                  <a:lnTo>
                    <a:pt x="65103" y="23048"/>
                  </a:lnTo>
                  <a:lnTo>
                    <a:pt x="64982" y="22807"/>
                  </a:lnTo>
                  <a:lnTo>
                    <a:pt x="64861" y="22626"/>
                  </a:lnTo>
                  <a:lnTo>
                    <a:pt x="64680" y="22505"/>
                  </a:lnTo>
                  <a:lnTo>
                    <a:pt x="64439" y="22385"/>
                  </a:lnTo>
                  <a:lnTo>
                    <a:pt x="64258" y="22324"/>
                  </a:lnTo>
                  <a:close/>
                  <a:moveTo>
                    <a:pt x="69567" y="22324"/>
                  </a:moveTo>
                  <a:lnTo>
                    <a:pt x="69386" y="22385"/>
                  </a:lnTo>
                  <a:lnTo>
                    <a:pt x="69145" y="22505"/>
                  </a:lnTo>
                  <a:lnTo>
                    <a:pt x="68964" y="22626"/>
                  </a:lnTo>
                  <a:lnTo>
                    <a:pt x="68843" y="22807"/>
                  </a:lnTo>
                  <a:lnTo>
                    <a:pt x="68723" y="23048"/>
                  </a:lnTo>
                  <a:lnTo>
                    <a:pt x="68662" y="23229"/>
                  </a:lnTo>
                  <a:lnTo>
                    <a:pt x="68662" y="23471"/>
                  </a:lnTo>
                  <a:lnTo>
                    <a:pt x="68662" y="23712"/>
                  </a:lnTo>
                  <a:lnTo>
                    <a:pt x="68723" y="23893"/>
                  </a:lnTo>
                  <a:lnTo>
                    <a:pt x="68843" y="24135"/>
                  </a:lnTo>
                  <a:lnTo>
                    <a:pt x="68964" y="24316"/>
                  </a:lnTo>
                  <a:lnTo>
                    <a:pt x="69145" y="24436"/>
                  </a:lnTo>
                  <a:lnTo>
                    <a:pt x="69386" y="24557"/>
                  </a:lnTo>
                  <a:lnTo>
                    <a:pt x="69567" y="24617"/>
                  </a:lnTo>
                  <a:lnTo>
                    <a:pt x="70050" y="24617"/>
                  </a:lnTo>
                  <a:lnTo>
                    <a:pt x="70231" y="24557"/>
                  </a:lnTo>
                  <a:lnTo>
                    <a:pt x="70472" y="24436"/>
                  </a:lnTo>
                  <a:lnTo>
                    <a:pt x="70653" y="24316"/>
                  </a:lnTo>
                  <a:lnTo>
                    <a:pt x="70774" y="24135"/>
                  </a:lnTo>
                  <a:lnTo>
                    <a:pt x="70895" y="23893"/>
                  </a:lnTo>
                  <a:lnTo>
                    <a:pt x="70955" y="23712"/>
                  </a:lnTo>
                  <a:lnTo>
                    <a:pt x="70955" y="23471"/>
                  </a:lnTo>
                  <a:lnTo>
                    <a:pt x="70955" y="23229"/>
                  </a:lnTo>
                  <a:lnTo>
                    <a:pt x="70895" y="23048"/>
                  </a:lnTo>
                  <a:lnTo>
                    <a:pt x="70774" y="22807"/>
                  </a:lnTo>
                  <a:lnTo>
                    <a:pt x="70653" y="22626"/>
                  </a:lnTo>
                  <a:lnTo>
                    <a:pt x="70472" y="22505"/>
                  </a:lnTo>
                  <a:lnTo>
                    <a:pt x="70231" y="22385"/>
                  </a:lnTo>
                  <a:lnTo>
                    <a:pt x="70050" y="22324"/>
                  </a:lnTo>
                  <a:close/>
                  <a:moveTo>
                    <a:pt x="2896" y="25221"/>
                  </a:moveTo>
                  <a:lnTo>
                    <a:pt x="2655" y="25341"/>
                  </a:lnTo>
                  <a:lnTo>
                    <a:pt x="2414" y="25522"/>
                  </a:lnTo>
                  <a:lnTo>
                    <a:pt x="2233" y="25703"/>
                  </a:lnTo>
                  <a:lnTo>
                    <a:pt x="2112" y="26005"/>
                  </a:lnTo>
                  <a:lnTo>
                    <a:pt x="2052" y="26367"/>
                  </a:lnTo>
                  <a:lnTo>
                    <a:pt x="2052" y="26608"/>
                  </a:lnTo>
                  <a:lnTo>
                    <a:pt x="2112" y="26789"/>
                  </a:lnTo>
                  <a:lnTo>
                    <a:pt x="2233" y="27031"/>
                  </a:lnTo>
                  <a:lnTo>
                    <a:pt x="2353" y="27212"/>
                  </a:lnTo>
                  <a:lnTo>
                    <a:pt x="2534" y="27332"/>
                  </a:lnTo>
                  <a:lnTo>
                    <a:pt x="2776" y="27453"/>
                  </a:lnTo>
                  <a:lnTo>
                    <a:pt x="2957" y="27513"/>
                  </a:lnTo>
                  <a:lnTo>
                    <a:pt x="3439" y="27513"/>
                  </a:lnTo>
                  <a:lnTo>
                    <a:pt x="3620" y="27453"/>
                  </a:lnTo>
                  <a:lnTo>
                    <a:pt x="3862" y="27332"/>
                  </a:lnTo>
                  <a:lnTo>
                    <a:pt x="4043" y="27212"/>
                  </a:lnTo>
                  <a:lnTo>
                    <a:pt x="4164" y="27031"/>
                  </a:lnTo>
                  <a:lnTo>
                    <a:pt x="4284" y="26789"/>
                  </a:lnTo>
                  <a:lnTo>
                    <a:pt x="4345" y="26608"/>
                  </a:lnTo>
                  <a:lnTo>
                    <a:pt x="4345" y="26367"/>
                  </a:lnTo>
                  <a:lnTo>
                    <a:pt x="4284" y="26005"/>
                  </a:lnTo>
                  <a:lnTo>
                    <a:pt x="4164" y="25703"/>
                  </a:lnTo>
                  <a:lnTo>
                    <a:pt x="3982" y="25522"/>
                  </a:lnTo>
                  <a:lnTo>
                    <a:pt x="3741" y="25341"/>
                  </a:lnTo>
                  <a:lnTo>
                    <a:pt x="3500" y="25221"/>
                  </a:lnTo>
                  <a:close/>
                  <a:moveTo>
                    <a:pt x="8689" y="25221"/>
                  </a:moveTo>
                  <a:lnTo>
                    <a:pt x="8447" y="25341"/>
                  </a:lnTo>
                  <a:lnTo>
                    <a:pt x="8206" y="25522"/>
                  </a:lnTo>
                  <a:lnTo>
                    <a:pt x="8025" y="25703"/>
                  </a:lnTo>
                  <a:lnTo>
                    <a:pt x="7904" y="26005"/>
                  </a:lnTo>
                  <a:lnTo>
                    <a:pt x="7844" y="26367"/>
                  </a:lnTo>
                  <a:lnTo>
                    <a:pt x="7844" y="26608"/>
                  </a:lnTo>
                  <a:lnTo>
                    <a:pt x="7904" y="26789"/>
                  </a:lnTo>
                  <a:lnTo>
                    <a:pt x="8025" y="27031"/>
                  </a:lnTo>
                  <a:lnTo>
                    <a:pt x="8146" y="27212"/>
                  </a:lnTo>
                  <a:lnTo>
                    <a:pt x="8327" y="27332"/>
                  </a:lnTo>
                  <a:lnTo>
                    <a:pt x="8568" y="27453"/>
                  </a:lnTo>
                  <a:lnTo>
                    <a:pt x="8749" y="27513"/>
                  </a:lnTo>
                  <a:lnTo>
                    <a:pt x="9232" y="27513"/>
                  </a:lnTo>
                  <a:lnTo>
                    <a:pt x="9413" y="27453"/>
                  </a:lnTo>
                  <a:lnTo>
                    <a:pt x="9654" y="27332"/>
                  </a:lnTo>
                  <a:lnTo>
                    <a:pt x="9835" y="27212"/>
                  </a:lnTo>
                  <a:lnTo>
                    <a:pt x="9956" y="27031"/>
                  </a:lnTo>
                  <a:lnTo>
                    <a:pt x="10076" y="26789"/>
                  </a:lnTo>
                  <a:lnTo>
                    <a:pt x="10137" y="26608"/>
                  </a:lnTo>
                  <a:lnTo>
                    <a:pt x="10137" y="26367"/>
                  </a:lnTo>
                  <a:lnTo>
                    <a:pt x="10076" y="26005"/>
                  </a:lnTo>
                  <a:lnTo>
                    <a:pt x="9956" y="25703"/>
                  </a:lnTo>
                  <a:lnTo>
                    <a:pt x="9775" y="25522"/>
                  </a:lnTo>
                  <a:lnTo>
                    <a:pt x="9533" y="25341"/>
                  </a:lnTo>
                  <a:lnTo>
                    <a:pt x="9292" y="25221"/>
                  </a:lnTo>
                  <a:close/>
                  <a:moveTo>
                    <a:pt x="14481" y="25221"/>
                  </a:moveTo>
                  <a:lnTo>
                    <a:pt x="14240" y="25341"/>
                  </a:lnTo>
                  <a:lnTo>
                    <a:pt x="13998" y="25522"/>
                  </a:lnTo>
                  <a:lnTo>
                    <a:pt x="13817" y="25703"/>
                  </a:lnTo>
                  <a:lnTo>
                    <a:pt x="13697" y="26005"/>
                  </a:lnTo>
                  <a:lnTo>
                    <a:pt x="13636" y="26367"/>
                  </a:lnTo>
                  <a:lnTo>
                    <a:pt x="13636" y="26608"/>
                  </a:lnTo>
                  <a:lnTo>
                    <a:pt x="13697" y="26789"/>
                  </a:lnTo>
                  <a:lnTo>
                    <a:pt x="13817" y="27031"/>
                  </a:lnTo>
                  <a:lnTo>
                    <a:pt x="13938" y="27212"/>
                  </a:lnTo>
                  <a:lnTo>
                    <a:pt x="14119" y="27332"/>
                  </a:lnTo>
                  <a:lnTo>
                    <a:pt x="14360" y="27453"/>
                  </a:lnTo>
                  <a:lnTo>
                    <a:pt x="14541" y="27513"/>
                  </a:lnTo>
                  <a:lnTo>
                    <a:pt x="15024" y="27513"/>
                  </a:lnTo>
                  <a:lnTo>
                    <a:pt x="15205" y="27453"/>
                  </a:lnTo>
                  <a:lnTo>
                    <a:pt x="15446" y="27332"/>
                  </a:lnTo>
                  <a:lnTo>
                    <a:pt x="15627" y="27212"/>
                  </a:lnTo>
                  <a:lnTo>
                    <a:pt x="15748" y="27031"/>
                  </a:lnTo>
                  <a:lnTo>
                    <a:pt x="15869" y="26789"/>
                  </a:lnTo>
                  <a:lnTo>
                    <a:pt x="15929" y="26608"/>
                  </a:lnTo>
                  <a:lnTo>
                    <a:pt x="15929" y="26367"/>
                  </a:lnTo>
                  <a:lnTo>
                    <a:pt x="15869" y="26005"/>
                  </a:lnTo>
                  <a:lnTo>
                    <a:pt x="15748" y="25703"/>
                  </a:lnTo>
                  <a:lnTo>
                    <a:pt x="15567" y="25522"/>
                  </a:lnTo>
                  <a:lnTo>
                    <a:pt x="15326" y="25341"/>
                  </a:lnTo>
                  <a:lnTo>
                    <a:pt x="15084" y="25221"/>
                  </a:lnTo>
                  <a:close/>
                  <a:moveTo>
                    <a:pt x="20273" y="25221"/>
                  </a:moveTo>
                  <a:lnTo>
                    <a:pt x="20032" y="25341"/>
                  </a:lnTo>
                  <a:lnTo>
                    <a:pt x="19790" y="25522"/>
                  </a:lnTo>
                  <a:lnTo>
                    <a:pt x="19609" y="25703"/>
                  </a:lnTo>
                  <a:lnTo>
                    <a:pt x="19489" y="26005"/>
                  </a:lnTo>
                  <a:lnTo>
                    <a:pt x="19428" y="26367"/>
                  </a:lnTo>
                  <a:lnTo>
                    <a:pt x="19428" y="26608"/>
                  </a:lnTo>
                  <a:lnTo>
                    <a:pt x="19489" y="26789"/>
                  </a:lnTo>
                  <a:lnTo>
                    <a:pt x="19609" y="27031"/>
                  </a:lnTo>
                  <a:lnTo>
                    <a:pt x="19730" y="27212"/>
                  </a:lnTo>
                  <a:lnTo>
                    <a:pt x="19911" y="27332"/>
                  </a:lnTo>
                  <a:lnTo>
                    <a:pt x="20152" y="27453"/>
                  </a:lnTo>
                  <a:lnTo>
                    <a:pt x="20333" y="27513"/>
                  </a:lnTo>
                  <a:lnTo>
                    <a:pt x="20816" y="27513"/>
                  </a:lnTo>
                  <a:lnTo>
                    <a:pt x="20997" y="27453"/>
                  </a:lnTo>
                  <a:lnTo>
                    <a:pt x="21239" y="27332"/>
                  </a:lnTo>
                  <a:lnTo>
                    <a:pt x="21420" y="27212"/>
                  </a:lnTo>
                  <a:lnTo>
                    <a:pt x="21540" y="27031"/>
                  </a:lnTo>
                  <a:lnTo>
                    <a:pt x="21661" y="26789"/>
                  </a:lnTo>
                  <a:lnTo>
                    <a:pt x="21721" y="26608"/>
                  </a:lnTo>
                  <a:lnTo>
                    <a:pt x="21721" y="26367"/>
                  </a:lnTo>
                  <a:lnTo>
                    <a:pt x="21661" y="26005"/>
                  </a:lnTo>
                  <a:lnTo>
                    <a:pt x="21540" y="25703"/>
                  </a:lnTo>
                  <a:lnTo>
                    <a:pt x="21359" y="25522"/>
                  </a:lnTo>
                  <a:lnTo>
                    <a:pt x="21118" y="25341"/>
                  </a:lnTo>
                  <a:lnTo>
                    <a:pt x="20876" y="25221"/>
                  </a:lnTo>
                  <a:close/>
                  <a:moveTo>
                    <a:pt x="26065" y="25221"/>
                  </a:moveTo>
                  <a:lnTo>
                    <a:pt x="25824" y="25341"/>
                  </a:lnTo>
                  <a:lnTo>
                    <a:pt x="25583" y="25522"/>
                  </a:lnTo>
                  <a:lnTo>
                    <a:pt x="25402" y="25703"/>
                  </a:lnTo>
                  <a:lnTo>
                    <a:pt x="25281" y="26005"/>
                  </a:lnTo>
                  <a:lnTo>
                    <a:pt x="25221" y="26367"/>
                  </a:lnTo>
                  <a:lnTo>
                    <a:pt x="25221" y="26608"/>
                  </a:lnTo>
                  <a:lnTo>
                    <a:pt x="25281" y="26789"/>
                  </a:lnTo>
                  <a:lnTo>
                    <a:pt x="25402" y="27031"/>
                  </a:lnTo>
                  <a:lnTo>
                    <a:pt x="25522" y="27212"/>
                  </a:lnTo>
                  <a:lnTo>
                    <a:pt x="25703" y="27332"/>
                  </a:lnTo>
                  <a:lnTo>
                    <a:pt x="25945" y="27453"/>
                  </a:lnTo>
                  <a:lnTo>
                    <a:pt x="26126" y="27513"/>
                  </a:lnTo>
                  <a:lnTo>
                    <a:pt x="26608" y="27513"/>
                  </a:lnTo>
                  <a:lnTo>
                    <a:pt x="26789" y="27453"/>
                  </a:lnTo>
                  <a:lnTo>
                    <a:pt x="27031" y="27332"/>
                  </a:lnTo>
                  <a:lnTo>
                    <a:pt x="27212" y="27212"/>
                  </a:lnTo>
                  <a:lnTo>
                    <a:pt x="27332" y="27031"/>
                  </a:lnTo>
                  <a:lnTo>
                    <a:pt x="27453" y="26789"/>
                  </a:lnTo>
                  <a:lnTo>
                    <a:pt x="27513" y="26608"/>
                  </a:lnTo>
                  <a:lnTo>
                    <a:pt x="27513" y="26367"/>
                  </a:lnTo>
                  <a:lnTo>
                    <a:pt x="27453" y="26005"/>
                  </a:lnTo>
                  <a:lnTo>
                    <a:pt x="27332" y="25703"/>
                  </a:lnTo>
                  <a:lnTo>
                    <a:pt x="27151" y="25522"/>
                  </a:lnTo>
                  <a:lnTo>
                    <a:pt x="26910" y="25341"/>
                  </a:lnTo>
                  <a:lnTo>
                    <a:pt x="26669" y="25221"/>
                  </a:lnTo>
                  <a:close/>
                  <a:moveTo>
                    <a:pt x="31858" y="25221"/>
                  </a:moveTo>
                  <a:lnTo>
                    <a:pt x="31616" y="25341"/>
                  </a:lnTo>
                  <a:lnTo>
                    <a:pt x="31375" y="25522"/>
                  </a:lnTo>
                  <a:lnTo>
                    <a:pt x="31194" y="25703"/>
                  </a:lnTo>
                  <a:lnTo>
                    <a:pt x="31073" y="26005"/>
                  </a:lnTo>
                  <a:lnTo>
                    <a:pt x="31013" y="26367"/>
                  </a:lnTo>
                  <a:lnTo>
                    <a:pt x="31013" y="26608"/>
                  </a:lnTo>
                  <a:lnTo>
                    <a:pt x="31073" y="26789"/>
                  </a:lnTo>
                  <a:lnTo>
                    <a:pt x="31194" y="27031"/>
                  </a:lnTo>
                  <a:lnTo>
                    <a:pt x="31315" y="27212"/>
                  </a:lnTo>
                  <a:lnTo>
                    <a:pt x="31496" y="27332"/>
                  </a:lnTo>
                  <a:lnTo>
                    <a:pt x="31737" y="27453"/>
                  </a:lnTo>
                  <a:lnTo>
                    <a:pt x="31918" y="27513"/>
                  </a:lnTo>
                  <a:lnTo>
                    <a:pt x="32401" y="27513"/>
                  </a:lnTo>
                  <a:lnTo>
                    <a:pt x="32582" y="27453"/>
                  </a:lnTo>
                  <a:lnTo>
                    <a:pt x="32823" y="27332"/>
                  </a:lnTo>
                  <a:lnTo>
                    <a:pt x="33004" y="27212"/>
                  </a:lnTo>
                  <a:lnTo>
                    <a:pt x="33125" y="27031"/>
                  </a:lnTo>
                  <a:lnTo>
                    <a:pt x="33245" y="26789"/>
                  </a:lnTo>
                  <a:lnTo>
                    <a:pt x="33306" y="26608"/>
                  </a:lnTo>
                  <a:lnTo>
                    <a:pt x="33306" y="26367"/>
                  </a:lnTo>
                  <a:lnTo>
                    <a:pt x="33245" y="26005"/>
                  </a:lnTo>
                  <a:lnTo>
                    <a:pt x="33125" y="25703"/>
                  </a:lnTo>
                  <a:lnTo>
                    <a:pt x="32944" y="25522"/>
                  </a:lnTo>
                  <a:lnTo>
                    <a:pt x="32702" y="25341"/>
                  </a:lnTo>
                  <a:lnTo>
                    <a:pt x="32461" y="25221"/>
                  </a:lnTo>
                  <a:close/>
                  <a:moveTo>
                    <a:pt x="37650" y="25221"/>
                  </a:moveTo>
                  <a:lnTo>
                    <a:pt x="37408" y="25341"/>
                  </a:lnTo>
                  <a:lnTo>
                    <a:pt x="37167" y="25522"/>
                  </a:lnTo>
                  <a:lnTo>
                    <a:pt x="36986" y="25703"/>
                  </a:lnTo>
                  <a:lnTo>
                    <a:pt x="36865" y="26005"/>
                  </a:lnTo>
                  <a:lnTo>
                    <a:pt x="36805" y="26367"/>
                  </a:lnTo>
                  <a:lnTo>
                    <a:pt x="36805" y="26608"/>
                  </a:lnTo>
                  <a:lnTo>
                    <a:pt x="36865" y="26789"/>
                  </a:lnTo>
                  <a:lnTo>
                    <a:pt x="36986" y="27031"/>
                  </a:lnTo>
                  <a:lnTo>
                    <a:pt x="37107" y="27212"/>
                  </a:lnTo>
                  <a:lnTo>
                    <a:pt x="37288" y="27332"/>
                  </a:lnTo>
                  <a:lnTo>
                    <a:pt x="37529" y="27453"/>
                  </a:lnTo>
                  <a:lnTo>
                    <a:pt x="37710" y="27513"/>
                  </a:lnTo>
                  <a:lnTo>
                    <a:pt x="38193" y="27513"/>
                  </a:lnTo>
                  <a:lnTo>
                    <a:pt x="38374" y="27453"/>
                  </a:lnTo>
                  <a:lnTo>
                    <a:pt x="38615" y="27332"/>
                  </a:lnTo>
                  <a:lnTo>
                    <a:pt x="38796" y="27212"/>
                  </a:lnTo>
                  <a:lnTo>
                    <a:pt x="38917" y="27031"/>
                  </a:lnTo>
                  <a:lnTo>
                    <a:pt x="39038" y="26789"/>
                  </a:lnTo>
                  <a:lnTo>
                    <a:pt x="39098" y="26608"/>
                  </a:lnTo>
                  <a:lnTo>
                    <a:pt x="39098" y="26367"/>
                  </a:lnTo>
                  <a:lnTo>
                    <a:pt x="39038" y="26005"/>
                  </a:lnTo>
                  <a:lnTo>
                    <a:pt x="38917" y="25703"/>
                  </a:lnTo>
                  <a:lnTo>
                    <a:pt x="38736" y="25522"/>
                  </a:lnTo>
                  <a:lnTo>
                    <a:pt x="38495" y="25341"/>
                  </a:lnTo>
                  <a:lnTo>
                    <a:pt x="38253" y="25221"/>
                  </a:lnTo>
                  <a:close/>
                  <a:moveTo>
                    <a:pt x="43442" y="25221"/>
                  </a:moveTo>
                  <a:lnTo>
                    <a:pt x="43201" y="25341"/>
                  </a:lnTo>
                  <a:lnTo>
                    <a:pt x="42959" y="25522"/>
                  </a:lnTo>
                  <a:lnTo>
                    <a:pt x="42778" y="25703"/>
                  </a:lnTo>
                  <a:lnTo>
                    <a:pt x="42658" y="26005"/>
                  </a:lnTo>
                  <a:lnTo>
                    <a:pt x="42597" y="26367"/>
                  </a:lnTo>
                  <a:lnTo>
                    <a:pt x="42597" y="26608"/>
                  </a:lnTo>
                  <a:lnTo>
                    <a:pt x="42658" y="26789"/>
                  </a:lnTo>
                  <a:lnTo>
                    <a:pt x="42778" y="27031"/>
                  </a:lnTo>
                  <a:lnTo>
                    <a:pt x="42899" y="27212"/>
                  </a:lnTo>
                  <a:lnTo>
                    <a:pt x="43080" y="27332"/>
                  </a:lnTo>
                  <a:lnTo>
                    <a:pt x="43321" y="27453"/>
                  </a:lnTo>
                  <a:lnTo>
                    <a:pt x="43502" y="27513"/>
                  </a:lnTo>
                  <a:lnTo>
                    <a:pt x="43985" y="27513"/>
                  </a:lnTo>
                  <a:lnTo>
                    <a:pt x="44166" y="27453"/>
                  </a:lnTo>
                  <a:lnTo>
                    <a:pt x="44407" y="27332"/>
                  </a:lnTo>
                  <a:lnTo>
                    <a:pt x="44588" y="27212"/>
                  </a:lnTo>
                  <a:lnTo>
                    <a:pt x="44709" y="27031"/>
                  </a:lnTo>
                  <a:lnTo>
                    <a:pt x="44830" y="26789"/>
                  </a:lnTo>
                  <a:lnTo>
                    <a:pt x="44890" y="26608"/>
                  </a:lnTo>
                  <a:lnTo>
                    <a:pt x="44890" y="26367"/>
                  </a:lnTo>
                  <a:lnTo>
                    <a:pt x="44830" y="26005"/>
                  </a:lnTo>
                  <a:lnTo>
                    <a:pt x="44709" y="25703"/>
                  </a:lnTo>
                  <a:lnTo>
                    <a:pt x="44528" y="25522"/>
                  </a:lnTo>
                  <a:lnTo>
                    <a:pt x="44287" y="25341"/>
                  </a:lnTo>
                  <a:lnTo>
                    <a:pt x="44045" y="25221"/>
                  </a:lnTo>
                  <a:close/>
                  <a:moveTo>
                    <a:pt x="49234" y="25221"/>
                  </a:moveTo>
                  <a:lnTo>
                    <a:pt x="48993" y="25341"/>
                  </a:lnTo>
                  <a:lnTo>
                    <a:pt x="48752" y="25522"/>
                  </a:lnTo>
                  <a:lnTo>
                    <a:pt x="48571" y="25703"/>
                  </a:lnTo>
                  <a:lnTo>
                    <a:pt x="48450" y="26005"/>
                  </a:lnTo>
                  <a:lnTo>
                    <a:pt x="48390" y="26367"/>
                  </a:lnTo>
                  <a:lnTo>
                    <a:pt x="48390" y="26608"/>
                  </a:lnTo>
                  <a:lnTo>
                    <a:pt x="48450" y="26789"/>
                  </a:lnTo>
                  <a:lnTo>
                    <a:pt x="48571" y="27031"/>
                  </a:lnTo>
                  <a:lnTo>
                    <a:pt x="48691" y="27212"/>
                  </a:lnTo>
                  <a:lnTo>
                    <a:pt x="48872" y="27332"/>
                  </a:lnTo>
                  <a:lnTo>
                    <a:pt x="49114" y="27453"/>
                  </a:lnTo>
                  <a:lnTo>
                    <a:pt x="49295" y="27513"/>
                  </a:lnTo>
                  <a:lnTo>
                    <a:pt x="49777" y="27513"/>
                  </a:lnTo>
                  <a:lnTo>
                    <a:pt x="49958" y="27453"/>
                  </a:lnTo>
                  <a:lnTo>
                    <a:pt x="50200" y="27332"/>
                  </a:lnTo>
                  <a:lnTo>
                    <a:pt x="50381" y="27212"/>
                  </a:lnTo>
                  <a:lnTo>
                    <a:pt x="50501" y="27031"/>
                  </a:lnTo>
                  <a:lnTo>
                    <a:pt x="50622" y="26789"/>
                  </a:lnTo>
                  <a:lnTo>
                    <a:pt x="50682" y="26608"/>
                  </a:lnTo>
                  <a:lnTo>
                    <a:pt x="50682" y="26367"/>
                  </a:lnTo>
                  <a:lnTo>
                    <a:pt x="50622" y="26005"/>
                  </a:lnTo>
                  <a:lnTo>
                    <a:pt x="50501" y="25703"/>
                  </a:lnTo>
                  <a:lnTo>
                    <a:pt x="50320" y="25522"/>
                  </a:lnTo>
                  <a:lnTo>
                    <a:pt x="50079" y="25341"/>
                  </a:lnTo>
                  <a:lnTo>
                    <a:pt x="49838" y="25221"/>
                  </a:lnTo>
                  <a:close/>
                  <a:moveTo>
                    <a:pt x="55027" y="25221"/>
                  </a:moveTo>
                  <a:lnTo>
                    <a:pt x="54785" y="25341"/>
                  </a:lnTo>
                  <a:lnTo>
                    <a:pt x="54544" y="25522"/>
                  </a:lnTo>
                  <a:lnTo>
                    <a:pt x="54363" y="25703"/>
                  </a:lnTo>
                  <a:lnTo>
                    <a:pt x="54242" y="26005"/>
                  </a:lnTo>
                  <a:lnTo>
                    <a:pt x="54182" y="26367"/>
                  </a:lnTo>
                  <a:lnTo>
                    <a:pt x="54182" y="26608"/>
                  </a:lnTo>
                  <a:lnTo>
                    <a:pt x="54242" y="26789"/>
                  </a:lnTo>
                  <a:lnTo>
                    <a:pt x="54363" y="27031"/>
                  </a:lnTo>
                  <a:lnTo>
                    <a:pt x="54483" y="27212"/>
                  </a:lnTo>
                  <a:lnTo>
                    <a:pt x="54665" y="27332"/>
                  </a:lnTo>
                  <a:lnTo>
                    <a:pt x="54906" y="27453"/>
                  </a:lnTo>
                  <a:lnTo>
                    <a:pt x="55087" y="27513"/>
                  </a:lnTo>
                  <a:lnTo>
                    <a:pt x="55570" y="27513"/>
                  </a:lnTo>
                  <a:lnTo>
                    <a:pt x="55751" y="27453"/>
                  </a:lnTo>
                  <a:lnTo>
                    <a:pt x="55992" y="27332"/>
                  </a:lnTo>
                  <a:lnTo>
                    <a:pt x="56173" y="27212"/>
                  </a:lnTo>
                  <a:lnTo>
                    <a:pt x="56294" y="27031"/>
                  </a:lnTo>
                  <a:lnTo>
                    <a:pt x="56414" y="26789"/>
                  </a:lnTo>
                  <a:lnTo>
                    <a:pt x="56475" y="26608"/>
                  </a:lnTo>
                  <a:lnTo>
                    <a:pt x="56475" y="26367"/>
                  </a:lnTo>
                  <a:lnTo>
                    <a:pt x="56414" y="26005"/>
                  </a:lnTo>
                  <a:lnTo>
                    <a:pt x="56294" y="25703"/>
                  </a:lnTo>
                  <a:lnTo>
                    <a:pt x="56113" y="25522"/>
                  </a:lnTo>
                  <a:lnTo>
                    <a:pt x="55871" y="25341"/>
                  </a:lnTo>
                  <a:lnTo>
                    <a:pt x="55630" y="25221"/>
                  </a:lnTo>
                  <a:close/>
                  <a:moveTo>
                    <a:pt x="60819" y="25221"/>
                  </a:moveTo>
                  <a:lnTo>
                    <a:pt x="60577" y="25341"/>
                  </a:lnTo>
                  <a:lnTo>
                    <a:pt x="60336" y="25522"/>
                  </a:lnTo>
                  <a:lnTo>
                    <a:pt x="60155" y="25703"/>
                  </a:lnTo>
                  <a:lnTo>
                    <a:pt x="60034" y="26005"/>
                  </a:lnTo>
                  <a:lnTo>
                    <a:pt x="59974" y="26367"/>
                  </a:lnTo>
                  <a:lnTo>
                    <a:pt x="59974" y="26608"/>
                  </a:lnTo>
                  <a:lnTo>
                    <a:pt x="60034" y="26789"/>
                  </a:lnTo>
                  <a:lnTo>
                    <a:pt x="60155" y="27031"/>
                  </a:lnTo>
                  <a:lnTo>
                    <a:pt x="60276" y="27212"/>
                  </a:lnTo>
                  <a:lnTo>
                    <a:pt x="60457" y="27332"/>
                  </a:lnTo>
                  <a:lnTo>
                    <a:pt x="60698" y="27453"/>
                  </a:lnTo>
                  <a:lnTo>
                    <a:pt x="60879" y="27513"/>
                  </a:lnTo>
                  <a:lnTo>
                    <a:pt x="61362" y="27513"/>
                  </a:lnTo>
                  <a:lnTo>
                    <a:pt x="61543" y="27453"/>
                  </a:lnTo>
                  <a:lnTo>
                    <a:pt x="61784" y="27332"/>
                  </a:lnTo>
                  <a:lnTo>
                    <a:pt x="61965" y="27212"/>
                  </a:lnTo>
                  <a:lnTo>
                    <a:pt x="62086" y="27031"/>
                  </a:lnTo>
                  <a:lnTo>
                    <a:pt x="62206" y="26789"/>
                  </a:lnTo>
                  <a:lnTo>
                    <a:pt x="62267" y="26608"/>
                  </a:lnTo>
                  <a:lnTo>
                    <a:pt x="62267" y="26367"/>
                  </a:lnTo>
                  <a:lnTo>
                    <a:pt x="62206" y="26005"/>
                  </a:lnTo>
                  <a:lnTo>
                    <a:pt x="62086" y="25703"/>
                  </a:lnTo>
                  <a:lnTo>
                    <a:pt x="61905" y="25522"/>
                  </a:lnTo>
                  <a:lnTo>
                    <a:pt x="61663" y="25341"/>
                  </a:lnTo>
                  <a:lnTo>
                    <a:pt x="61422" y="25221"/>
                  </a:lnTo>
                  <a:close/>
                  <a:moveTo>
                    <a:pt x="66611" y="25221"/>
                  </a:moveTo>
                  <a:lnTo>
                    <a:pt x="66370" y="25341"/>
                  </a:lnTo>
                  <a:lnTo>
                    <a:pt x="66128" y="25522"/>
                  </a:lnTo>
                  <a:lnTo>
                    <a:pt x="65947" y="25703"/>
                  </a:lnTo>
                  <a:lnTo>
                    <a:pt x="65827" y="26005"/>
                  </a:lnTo>
                  <a:lnTo>
                    <a:pt x="65766" y="26367"/>
                  </a:lnTo>
                  <a:lnTo>
                    <a:pt x="65766" y="26608"/>
                  </a:lnTo>
                  <a:lnTo>
                    <a:pt x="65827" y="26789"/>
                  </a:lnTo>
                  <a:lnTo>
                    <a:pt x="65947" y="27031"/>
                  </a:lnTo>
                  <a:lnTo>
                    <a:pt x="66068" y="27212"/>
                  </a:lnTo>
                  <a:lnTo>
                    <a:pt x="66249" y="27332"/>
                  </a:lnTo>
                  <a:lnTo>
                    <a:pt x="66490" y="27453"/>
                  </a:lnTo>
                  <a:lnTo>
                    <a:pt x="66671" y="27513"/>
                  </a:lnTo>
                  <a:lnTo>
                    <a:pt x="67154" y="27513"/>
                  </a:lnTo>
                  <a:lnTo>
                    <a:pt x="67335" y="27453"/>
                  </a:lnTo>
                  <a:lnTo>
                    <a:pt x="67576" y="27332"/>
                  </a:lnTo>
                  <a:lnTo>
                    <a:pt x="67757" y="27212"/>
                  </a:lnTo>
                  <a:lnTo>
                    <a:pt x="67878" y="27031"/>
                  </a:lnTo>
                  <a:lnTo>
                    <a:pt x="67999" y="26789"/>
                  </a:lnTo>
                  <a:lnTo>
                    <a:pt x="68059" y="26608"/>
                  </a:lnTo>
                  <a:lnTo>
                    <a:pt x="68059" y="26367"/>
                  </a:lnTo>
                  <a:lnTo>
                    <a:pt x="67999" y="26005"/>
                  </a:lnTo>
                  <a:lnTo>
                    <a:pt x="67878" y="25703"/>
                  </a:lnTo>
                  <a:lnTo>
                    <a:pt x="67697" y="25522"/>
                  </a:lnTo>
                  <a:lnTo>
                    <a:pt x="67456" y="25341"/>
                  </a:lnTo>
                  <a:lnTo>
                    <a:pt x="67214" y="25221"/>
                  </a:lnTo>
                  <a:close/>
                  <a:moveTo>
                    <a:pt x="72403" y="25221"/>
                  </a:moveTo>
                  <a:lnTo>
                    <a:pt x="72162" y="25341"/>
                  </a:lnTo>
                  <a:lnTo>
                    <a:pt x="71921" y="25522"/>
                  </a:lnTo>
                  <a:lnTo>
                    <a:pt x="71740" y="25703"/>
                  </a:lnTo>
                  <a:lnTo>
                    <a:pt x="71619" y="26005"/>
                  </a:lnTo>
                  <a:lnTo>
                    <a:pt x="71559" y="26367"/>
                  </a:lnTo>
                  <a:lnTo>
                    <a:pt x="71559" y="26608"/>
                  </a:lnTo>
                  <a:lnTo>
                    <a:pt x="71619" y="26789"/>
                  </a:lnTo>
                  <a:lnTo>
                    <a:pt x="71740" y="27031"/>
                  </a:lnTo>
                  <a:lnTo>
                    <a:pt x="71860" y="27212"/>
                  </a:lnTo>
                  <a:lnTo>
                    <a:pt x="72041" y="27332"/>
                  </a:lnTo>
                  <a:lnTo>
                    <a:pt x="72283" y="27453"/>
                  </a:lnTo>
                  <a:lnTo>
                    <a:pt x="72464" y="27513"/>
                  </a:lnTo>
                  <a:lnTo>
                    <a:pt x="72946" y="27513"/>
                  </a:lnTo>
                  <a:lnTo>
                    <a:pt x="73127" y="27453"/>
                  </a:lnTo>
                  <a:lnTo>
                    <a:pt x="73369" y="27332"/>
                  </a:lnTo>
                  <a:lnTo>
                    <a:pt x="73550" y="27212"/>
                  </a:lnTo>
                  <a:lnTo>
                    <a:pt x="73670" y="27031"/>
                  </a:lnTo>
                  <a:lnTo>
                    <a:pt x="73791" y="26789"/>
                  </a:lnTo>
                  <a:lnTo>
                    <a:pt x="73851" y="26608"/>
                  </a:lnTo>
                  <a:lnTo>
                    <a:pt x="73851" y="26367"/>
                  </a:lnTo>
                  <a:lnTo>
                    <a:pt x="73791" y="26005"/>
                  </a:lnTo>
                  <a:lnTo>
                    <a:pt x="73670" y="25703"/>
                  </a:lnTo>
                  <a:lnTo>
                    <a:pt x="73489" y="25522"/>
                  </a:lnTo>
                  <a:lnTo>
                    <a:pt x="73248" y="25341"/>
                  </a:lnTo>
                  <a:lnTo>
                    <a:pt x="73007" y="25221"/>
                  </a:lnTo>
                  <a:close/>
                  <a:moveTo>
                    <a:pt x="1147" y="28479"/>
                  </a:moveTo>
                  <a:lnTo>
                    <a:pt x="724" y="30349"/>
                  </a:lnTo>
                  <a:lnTo>
                    <a:pt x="724" y="30349"/>
                  </a:lnTo>
                  <a:lnTo>
                    <a:pt x="1026" y="30168"/>
                  </a:lnTo>
                  <a:lnTo>
                    <a:pt x="1267" y="29927"/>
                  </a:lnTo>
                  <a:lnTo>
                    <a:pt x="1388" y="29625"/>
                  </a:lnTo>
                  <a:lnTo>
                    <a:pt x="1448" y="29263"/>
                  </a:lnTo>
                  <a:lnTo>
                    <a:pt x="1448" y="29022"/>
                  </a:lnTo>
                  <a:lnTo>
                    <a:pt x="1388" y="28841"/>
                  </a:lnTo>
                  <a:lnTo>
                    <a:pt x="1267" y="28660"/>
                  </a:lnTo>
                  <a:lnTo>
                    <a:pt x="1147" y="28479"/>
                  </a:lnTo>
                  <a:close/>
                  <a:moveTo>
                    <a:pt x="74756" y="28479"/>
                  </a:moveTo>
                  <a:lnTo>
                    <a:pt x="74636" y="28660"/>
                  </a:lnTo>
                  <a:lnTo>
                    <a:pt x="74515" y="28841"/>
                  </a:lnTo>
                  <a:lnTo>
                    <a:pt x="74455" y="29022"/>
                  </a:lnTo>
                  <a:lnTo>
                    <a:pt x="74455" y="29263"/>
                  </a:lnTo>
                  <a:lnTo>
                    <a:pt x="74515" y="29625"/>
                  </a:lnTo>
                  <a:lnTo>
                    <a:pt x="74636" y="29927"/>
                  </a:lnTo>
                  <a:lnTo>
                    <a:pt x="74877" y="30168"/>
                  </a:lnTo>
                  <a:lnTo>
                    <a:pt x="75179" y="30349"/>
                  </a:lnTo>
                  <a:lnTo>
                    <a:pt x="74756" y="28479"/>
                  </a:lnTo>
                  <a:close/>
                  <a:moveTo>
                    <a:pt x="5853" y="28117"/>
                  </a:moveTo>
                  <a:lnTo>
                    <a:pt x="5672" y="28177"/>
                  </a:lnTo>
                  <a:lnTo>
                    <a:pt x="5431" y="28298"/>
                  </a:lnTo>
                  <a:lnTo>
                    <a:pt x="5250" y="28418"/>
                  </a:lnTo>
                  <a:lnTo>
                    <a:pt x="5129" y="28599"/>
                  </a:lnTo>
                  <a:lnTo>
                    <a:pt x="5008" y="28841"/>
                  </a:lnTo>
                  <a:lnTo>
                    <a:pt x="4948" y="29022"/>
                  </a:lnTo>
                  <a:lnTo>
                    <a:pt x="4948" y="29263"/>
                  </a:lnTo>
                  <a:lnTo>
                    <a:pt x="4948" y="29504"/>
                  </a:lnTo>
                  <a:lnTo>
                    <a:pt x="5008" y="29685"/>
                  </a:lnTo>
                  <a:lnTo>
                    <a:pt x="5129" y="29927"/>
                  </a:lnTo>
                  <a:lnTo>
                    <a:pt x="5250" y="30108"/>
                  </a:lnTo>
                  <a:lnTo>
                    <a:pt x="5431" y="30228"/>
                  </a:lnTo>
                  <a:lnTo>
                    <a:pt x="5672" y="30349"/>
                  </a:lnTo>
                  <a:lnTo>
                    <a:pt x="5853" y="30409"/>
                  </a:lnTo>
                  <a:lnTo>
                    <a:pt x="6336" y="30409"/>
                  </a:lnTo>
                  <a:lnTo>
                    <a:pt x="6517" y="30349"/>
                  </a:lnTo>
                  <a:lnTo>
                    <a:pt x="6758" y="30228"/>
                  </a:lnTo>
                  <a:lnTo>
                    <a:pt x="6939" y="30108"/>
                  </a:lnTo>
                  <a:lnTo>
                    <a:pt x="7060" y="29927"/>
                  </a:lnTo>
                  <a:lnTo>
                    <a:pt x="7180" y="29685"/>
                  </a:lnTo>
                  <a:lnTo>
                    <a:pt x="7241" y="29504"/>
                  </a:lnTo>
                  <a:lnTo>
                    <a:pt x="7241" y="29263"/>
                  </a:lnTo>
                  <a:lnTo>
                    <a:pt x="7241" y="29022"/>
                  </a:lnTo>
                  <a:lnTo>
                    <a:pt x="7180" y="28841"/>
                  </a:lnTo>
                  <a:lnTo>
                    <a:pt x="7060" y="28599"/>
                  </a:lnTo>
                  <a:lnTo>
                    <a:pt x="6939" y="28418"/>
                  </a:lnTo>
                  <a:lnTo>
                    <a:pt x="6758" y="28298"/>
                  </a:lnTo>
                  <a:lnTo>
                    <a:pt x="6517" y="28177"/>
                  </a:lnTo>
                  <a:lnTo>
                    <a:pt x="6336" y="28117"/>
                  </a:lnTo>
                  <a:close/>
                  <a:moveTo>
                    <a:pt x="11645" y="28117"/>
                  </a:moveTo>
                  <a:lnTo>
                    <a:pt x="11464" y="28177"/>
                  </a:lnTo>
                  <a:lnTo>
                    <a:pt x="11223" y="28298"/>
                  </a:lnTo>
                  <a:lnTo>
                    <a:pt x="11042" y="28418"/>
                  </a:lnTo>
                  <a:lnTo>
                    <a:pt x="10921" y="28599"/>
                  </a:lnTo>
                  <a:lnTo>
                    <a:pt x="10800" y="28841"/>
                  </a:lnTo>
                  <a:lnTo>
                    <a:pt x="10740" y="29022"/>
                  </a:lnTo>
                  <a:lnTo>
                    <a:pt x="10740" y="29263"/>
                  </a:lnTo>
                  <a:lnTo>
                    <a:pt x="10740" y="29504"/>
                  </a:lnTo>
                  <a:lnTo>
                    <a:pt x="10800" y="29685"/>
                  </a:lnTo>
                  <a:lnTo>
                    <a:pt x="10921" y="29927"/>
                  </a:lnTo>
                  <a:lnTo>
                    <a:pt x="11042" y="30108"/>
                  </a:lnTo>
                  <a:lnTo>
                    <a:pt x="11223" y="30228"/>
                  </a:lnTo>
                  <a:lnTo>
                    <a:pt x="11464" y="30349"/>
                  </a:lnTo>
                  <a:lnTo>
                    <a:pt x="11645" y="30409"/>
                  </a:lnTo>
                  <a:lnTo>
                    <a:pt x="12128" y="30409"/>
                  </a:lnTo>
                  <a:lnTo>
                    <a:pt x="12309" y="30349"/>
                  </a:lnTo>
                  <a:lnTo>
                    <a:pt x="12550" y="30228"/>
                  </a:lnTo>
                  <a:lnTo>
                    <a:pt x="12731" y="30108"/>
                  </a:lnTo>
                  <a:lnTo>
                    <a:pt x="12852" y="29927"/>
                  </a:lnTo>
                  <a:lnTo>
                    <a:pt x="12973" y="29685"/>
                  </a:lnTo>
                  <a:lnTo>
                    <a:pt x="13033" y="29504"/>
                  </a:lnTo>
                  <a:lnTo>
                    <a:pt x="13033" y="29263"/>
                  </a:lnTo>
                  <a:lnTo>
                    <a:pt x="13033" y="29022"/>
                  </a:lnTo>
                  <a:lnTo>
                    <a:pt x="12973" y="28841"/>
                  </a:lnTo>
                  <a:lnTo>
                    <a:pt x="12852" y="28599"/>
                  </a:lnTo>
                  <a:lnTo>
                    <a:pt x="12731" y="28418"/>
                  </a:lnTo>
                  <a:lnTo>
                    <a:pt x="12550" y="28298"/>
                  </a:lnTo>
                  <a:lnTo>
                    <a:pt x="12309" y="28177"/>
                  </a:lnTo>
                  <a:lnTo>
                    <a:pt x="12128" y="28117"/>
                  </a:lnTo>
                  <a:close/>
                  <a:moveTo>
                    <a:pt x="17437" y="28117"/>
                  </a:moveTo>
                  <a:lnTo>
                    <a:pt x="17256" y="28177"/>
                  </a:lnTo>
                  <a:lnTo>
                    <a:pt x="17015" y="28298"/>
                  </a:lnTo>
                  <a:lnTo>
                    <a:pt x="16834" y="28418"/>
                  </a:lnTo>
                  <a:lnTo>
                    <a:pt x="16713" y="28599"/>
                  </a:lnTo>
                  <a:lnTo>
                    <a:pt x="16593" y="28841"/>
                  </a:lnTo>
                  <a:lnTo>
                    <a:pt x="16532" y="29022"/>
                  </a:lnTo>
                  <a:lnTo>
                    <a:pt x="16532" y="29263"/>
                  </a:lnTo>
                  <a:lnTo>
                    <a:pt x="16532" y="29504"/>
                  </a:lnTo>
                  <a:lnTo>
                    <a:pt x="16593" y="29685"/>
                  </a:lnTo>
                  <a:lnTo>
                    <a:pt x="16713" y="29927"/>
                  </a:lnTo>
                  <a:lnTo>
                    <a:pt x="16834" y="30108"/>
                  </a:lnTo>
                  <a:lnTo>
                    <a:pt x="17015" y="30228"/>
                  </a:lnTo>
                  <a:lnTo>
                    <a:pt x="17256" y="30349"/>
                  </a:lnTo>
                  <a:lnTo>
                    <a:pt x="17437" y="30409"/>
                  </a:lnTo>
                  <a:lnTo>
                    <a:pt x="17920" y="30409"/>
                  </a:lnTo>
                  <a:lnTo>
                    <a:pt x="18101" y="30349"/>
                  </a:lnTo>
                  <a:lnTo>
                    <a:pt x="18342" y="30228"/>
                  </a:lnTo>
                  <a:lnTo>
                    <a:pt x="18523" y="30108"/>
                  </a:lnTo>
                  <a:lnTo>
                    <a:pt x="18644" y="29927"/>
                  </a:lnTo>
                  <a:lnTo>
                    <a:pt x="18765" y="29685"/>
                  </a:lnTo>
                  <a:lnTo>
                    <a:pt x="18825" y="29504"/>
                  </a:lnTo>
                  <a:lnTo>
                    <a:pt x="18825" y="29263"/>
                  </a:lnTo>
                  <a:lnTo>
                    <a:pt x="18825" y="29022"/>
                  </a:lnTo>
                  <a:lnTo>
                    <a:pt x="18765" y="28841"/>
                  </a:lnTo>
                  <a:lnTo>
                    <a:pt x="18644" y="28599"/>
                  </a:lnTo>
                  <a:lnTo>
                    <a:pt x="18523" y="28418"/>
                  </a:lnTo>
                  <a:lnTo>
                    <a:pt x="18342" y="28298"/>
                  </a:lnTo>
                  <a:lnTo>
                    <a:pt x="18101" y="28177"/>
                  </a:lnTo>
                  <a:lnTo>
                    <a:pt x="17920" y="28117"/>
                  </a:lnTo>
                  <a:close/>
                  <a:moveTo>
                    <a:pt x="23230" y="28117"/>
                  </a:moveTo>
                  <a:lnTo>
                    <a:pt x="23049" y="28177"/>
                  </a:lnTo>
                  <a:lnTo>
                    <a:pt x="22807" y="28298"/>
                  </a:lnTo>
                  <a:lnTo>
                    <a:pt x="22626" y="28418"/>
                  </a:lnTo>
                  <a:lnTo>
                    <a:pt x="22506" y="28599"/>
                  </a:lnTo>
                  <a:lnTo>
                    <a:pt x="22385" y="28841"/>
                  </a:lnTo>
                  <a:lnTo>
                    <a:pt x="22325" y="29022"/>
                  </a:lnTo>
                  <a:lnTo>
                    <a:pt x="22325" y="29263"/>
                  </a:lnTo>
                  <a:lnTo>
                    <a:pt x="22325" y="29504"/>
                  </a:lnTo>
                  <a:lnTo>
                    <a:pt x="22385" y="29685"/>
                  </a:lnTo>
                  <a:lnTo>
                    <a:pt x="22506" y="29927"/>
                  </a:lnTo>
                  <a:lnTo>
                    <a:pt x="22626" y="30108"/>
                  </a:lnTo>
                  <a:lnTo>
                    <a:pt x="22807" y="30228"/>
                  </a:lnTo>
                  <a:lnTo>
                    <a:pt x="23049" y="30349"/>
                  </a:lnTo>
                  <a:lnTo>
                    <a:pt x="23230" y="30409"/>
                  </a:lnTo>
                  <a:lnTo>
                    <a:pt x="23712" y="30409"/>
                  </a:lnTo>
                  <a:lnTo>
                    <a:pt x="23893" y="30349"/>
                  </a:lnTo>
                  <a:lnTo>
                    <a:pt x="24135" y="30228"/>
                  </a:lnTo>
                  <a:lnTo>
                    <a:pt x="24316" y="30108"/>
                  </a:lnTo>
                  <a:lnTo>
                    <a:pt x="24436" y="29927"/>
                  </a:lnTo>
                  <a:lnTo>
                    <a:pt x="24557" y="29685"/>
                  </a:lnTo>
                  <a:lnTo>
                    <a:pt x="24617" y="29504"/>
                  </a:lnTo>
                  <a:lnTo>
                    <a:pt x="24617" y="29263"/>
                  </a:lnTo>
                  <a:lnTo>
                    <a:pt x="24617" y="29022"/>
                  </a:lnTo>
                  <a:lnTo>
                    <a:pt x="24557" y="28841"/>
                  </a:lnTo>
                  <a:lnTo>
                    <a:pt x="24436" y="28599"/>
                  </a:lnTo>
                  <a:lnTo>
                    <a:pt x="24316" y="28418"/>
                  </a:lnTo>
                  <a:lnTo>
                    <a:pt x="24135" y="28298"/>
                  </a:lnTo>
                  <a:lnTo>
                    <a:pt x="23893" y="28177"/>
                  </a:lnTo>
                  <a:lnTo>
                    <a:pt x="23712" y="28117"/>
                  </a:lnTo>
                  <a:close/>
                  <a:moveTo>
                    <a:pt x="29022" y="28117"/>
                  </a:moveTo>
                  <a:lnTo>
                    <a:pt x="28841" y="28177"/>
                  </a:lnTo>
                  <a:lnTo>
                    <a:pt x="28599" y="28298"/>
                  </a:lnTo>
                  <a:lnTo>
                    <a:pt x="28418" y="28418"/>
                  </a:lnTo>
                  <a:lnTo>
                    <a:pt x="28298" y="28599"/>
                  </a:lnTo>
                  <a:lnTo>
                    <a:pt x="28177" y="28841"/>
                  </a:lnTo>
                  <a:lnTo>
                    <a:pt x="28117" y="29022"/>
                  </a:lnTo>
                  <a:lnTo>
                    <a:pt x="28117" y="29263"/>
                  </a:lnTo>
                  <a:lnTo>
                    <a:pt x="28117" y="29504"/>
                  </a:lnTo>
                  <a:lnTo>
                    <a:pt x="28177" y="29685"/>
                  </a:lnTo>
                  <a:lnTo>
                    <a:pt x="28298" y="29927"/>
                  </a:lnTo>
                  <a:lnTo>
                    <a:pt x="28418" y="30108"/>
                  </a:lnTo>
                  <a:lnTo>
                    <a:pt x="28599" y="30228"/>
                  </a:lnTo>
                  <a:lnTo>
                    <a:pt x="28841" y="30349"/>
                  </a:lnTo>
                  <a:lnTo>
                    <a:pt x="29022" y="30409"/>
                  </a:lnTo>
                  <a:lnTo>
                    <a:pt x="29505" y="30409"/>
                  </a:lnTo>
                  <a:lnTo>
                    <a:pt x="29686" y="30349"/>
                  </a:lnTo>
                  <a:lnTo>
                    <a:pt x="29927" y="30228"/>
                  </a:lnTo>
                  <a:lnTo>
                    <a:pt x="30108" y="30108"/>
                  </a:lnTo>
                  <a:lnTo>
                    <a:pt x="30229" y="29927"/>
                  </a:lnTo>
                  <a:lnTo>
                    <a:pt x="30349" y="29685"/>
                  </a:lnTo>
                  <a:lnTo>
                    <a:pt x="30410" y="29504"/>
                  </a:lnTo>
                  <a:lnTo>
                    <a:pt x="30410" y="29263"/>
                  </a:lnTo>
                  <a:lnTo>
                    <a:pt x="30410" y="29022"/>
                  </a:lnTo>
                  <a:lnTo>
                    <a:pt x="30349" y="28841"/>
                  </a:lnTo>
                  <a:lnTo>
                    <a:pt x="30229" y="28599"/>
                  </a:lnTo>
                  <a:lnTo>
                    <a:pt x="30108" y="28418"/>
                  </a:lnTo>
                  <a:lnTo>
                    <a:pt x="29927" y="28298"/>
                  </a:lnTo>
                  <a:lnTo>
                    <a:pt x="29686" y="28177"/>
                  </a:lnTo>
                  <a:lnTo>
                    <a:pt x="29505" y="28117"/>
                  </a:lnTo>
                  <a:close/>
                  <a:moveTo>
                    <a:pt x="34814" y="28117"/>
                  </a:moveTo>
                  <a:lnTo>
                    <a:pt x="34633" y="28177"/>
                  </a:lnTo>
                  <a:lnTo>
                    <a:pt x="34392" y="28298"/>
                  </a:lnTo>
                  <a:lnTo>
                    <a:pt x="34211" y="28418"/>
                  </a:lnTo>
                  <a:lnTo>
                    <a:pt x="34090" y="28599"/>
                  </a:lnTo>
                  <a:lnTo>
                    <a:pt x="33969" y="28841"/>
                  </a:lnTo>
                  <a:lnTo>
                    <a:pt x="33909" y="29022"/>
                  </a:lnTo>
                  <a:lnTo>
                    <a:pt x="33909" y="29263"/>
                  </a:lnTo>
                  <a:lnTo>
                    <a:pt x="33909" y="29504"/>
                  </a:lnTo>
                  <a:lnTo>
                    <a:pt x="33969" y="29685"/>
                  </a:lnTo>
                  <a:lnTo>
                    <a:pt x="34090" y="29927"/>
                  </a:lnTo>
                  <a:lnTo>
                    <a:pt x="34211" y="30108"/>
                  </a:lnTo>
                  <a:lnTo>
                    <a:pt x="34392" y="30228"/>
                  </a:lnTo>
                  <a:lnTo>
                    <a:pt x="34633" y="30349"/>
                  </a:lnTo>
                  <a:lnTo>
                    <a:pt x="34814" y="30409"/>
                  </a:lnTo>
                  <a:lnTo>
                    <a:pt x="35297" y="30409"/>
                  </a:lnTo>
                  <a:lnTo>
                    <a:pt x="35478" y="30349"/>
                  </a:lnTo>
                  <a:lnTo>
                    <a:pt x="35719" y="30228"/>
                  </a:lnTo>
                  <a:lnTo>
                    <a:pt x="35900" y="30108"/>
                  </a:lnTo>
                  <a:lnTo>
                    <a:pt x="36021" y="29927"/>
                  </a:lnTo>
                  <a:lnTo>
                    <a:pt x="36141" y="29685"/>
                  </a:lnTo>
                  <a:lnTo>
                    <a:pt x="36202" y="29504"/>
                  </a:lnTo>
                  <a:lnTo>
                    <a:pt x="36202" y="29263"/>
                  </a:lnTo>
                  <a:lnTo>
                    <a:pt x="36202" y="29022"/>
                  </a:lnTo>
                  <a:lnTo>
                    <a:pt x="36141" y="28841"/>
                  </a:lnTo>
                  <a:lnTo>
                    <a:pt x="36021" y="28599"/>
                  </a:lnTo>
                  <a:lnTo>
                    <a:pt x="35900" y="28418"/>
                  </a:lnTo>
                  <a:lnTo>
                    <a:pt x="35719" y="28298"/>
                  </a:lnTo>
                  <a:lnTo>
                    <a:pt x="35478" y="28177"/>
                  </a:lnTo>
                  <a:lnTo>
                    <a:pt x="35297" y="28117"/>
                  </a:lnTo>
                  <a:close/>
                  <a:moveTo>
                    <a:pt x="40606" y="28117"/>
                  </a:moveTo>
                  <a:lnTo>
                    <a:pt x="40425" y="28177"/>
                  </a:lnTo>
                  <a:lnTo>
                    <a:pt x="40184" y="28298"/>
                  </a:lnTo>
                  <a:lnTo>
                    <a:pt x="40003" y="28418"/>
                  </a:lnTo>
                  <a:lnTo>
                    <a:pt x="39882" y="28599"/>
                  </a:lnTo>
                  <a:lnTo>
                    <a:pt x="39762" y="28841"/>
                  </a:lnTo>
                  <a:lnTo>
                    <a:pt x="39701" y="29022"/>
                  </a:lnTo>
                  <a:lnTo>
                    <a:pt x="39701" y="29263"/>
                  </a:lnTo>
                  <a:lnTo>
                    <a:pt x="39701" y="29504"/>
                  </a:lnTo>
                  <a:lnTo>
                    <a:pt x="39762" y="29685"/>
                  </a:lnTo>
                  <a:lnTo>
                    <a:pt x="39882" y="29927"/>
                  </a:lnTo>
                  <a:lnTo>
                    <a:pt x="40003" y="30108"/>
                  </a:lnTo>
                  <a:lnTo>
                    <a:pt x="40184" y="30228"/>
                  </a:lnTo>
                  <a:lnTo>
                    <a:pt x="40425" y="30349"/>
                  </a:lnTo>
                  <a:lnTo>
                    <a:pt x="40606" y="30409"/>
                  </a:lnTo>
                  <a:lnTo>
                    <a:pt x="41089" y="30409"/>
                  </a:lnTo>
                  <a:lnTo>
                    <a:pt x="41270" y="30349"/>
                  </a:lnTo>
                  <a:lnTo>
                    <a:pt x="41511" y="30228"/>
                  </a:lnTo>
                  <a:lnTo>
                    <a:pt x="41692" y="30108"/>
                  </a:lnTo>
                  <a:lnTo>
                    <a:pt x="41813" y="29927"/>
                  </a:lnTo>
                  <a:lnTo>
                    <a:pt x="41934" y="29685"/>
                  </a:lnTo>
                  <a:lnTo>
                    <a:pt x="41994" y="29504"/>
                  </a:lnTo>
                  <a:lnTo>
                    <a:pt x="41994" y="29263"/>
                  </a:lnTo>
                  <a:lnTo>
                    <a:pt x="41994" y="29022"/>
                  </a:lnTo>
                  <a:lnTo>
                    <a:pt x="41934" y="28841"/>
                  </a:lnTo>
                  <a:lnTo>
                    <a:pt x="41813" y="28599"/>
                  </a:lnTo>
                  <a:lnTo>
                    <a:pt x="41692" y="28418"/>
                  </a:lnTo>
                  <a:lnTo>
                    <a:pt x="41511" y="28298"/>
                  </a:lnTo>
                  <a:lnTo>
                    <a:pt x="41270" y="28177"/>
                  </a:lnTo>
                  <a:lnTo>
                    <a:pt x="41089" y="28117"/>
                  </a:lnTo>
                  <a:close/>
                  <a:moveTo>
                    <a:pt x="46399" y="28117"/>
                  </a:moveTo>
                  <a:lnTo>
                    <a:pt x="46218" y="28177"/>
                  </a:lnTo>
                  <a:lnTo>
                    <a:pt x="45976" y="28298"/>
                  </a:lnTo>
                  <a:lnTo>
                    <a:pt x="45795" y="28418"/>
                  </a:lnTo>
                  <a:lnTo>
                    <a:pt x="45674" y="28599"/>
                  </a:lnTo>
                  <a:lnTo>
                    <a:pt x="45554" y="28841"/>
                  </a:lnTo>
                  <a:lnTo>
                    <a:pt x="45493" y="29022"/>
                  </a:lnTo>
                  <a:lnTo>
                    <a:pt x="45493" y="29263"/>
                  </a:lnTo>
                  <a:lnTo>
                    <a:pt x="45493" y="29504"/>
                  </a:lnTo>
                  <a:lnTo>
                    <a:pt x="45554" y="29685"/>
                  </a:lnTo>
                  <a:lnTo>
                    <a:pt x="45674" y="29927"/>
                  </a:lnTo>
                  <a:lnTo>
                    <a:pt x="45795" y="30108"/>
                  </a:lnTo>
                  <a:lnTo>
                    <a:pt x="45976" y="30228"/>
                  </a:lnTo>
                  <a:lnTo>
                    <a:pt x="46218" y="30349"/>
                  </a:lnTo>
                  <a:lnTo>
                    <a:pt x="46399" y="30409"/>
                  </a:lnTo>
                  <a:lnTo>
                    <a:pt x="46881" y="30409"/>
                  </a:lnTo>
                  <a:lnTo>
                    <a:pt x="47062" y="30349"/>
                  </a:lnTo>
                  <a:lnTo>
                    <a:pt x="47304" y="30228"/>
                  </a:lnTo>
                  <a:lnTo>
                    <a:pt x="47485" y="30108"/>
                  </a:lnTo>
                  <a:lnTo>
                    <a:pt x="47605" y="29927"/>
                  </a:lnTo>
                  <a:lnTo>
                    <a:pt x="47726" y="29685"/>
                  </a:lnTo>
                  <a:lnTo>
                    <a:pt x="47786" y="29504"/>
                  </a:lnTo>
                  <a:lnTo>
                    <a:pt x="47786" y="29263"/>
                  </a:lnTo>
                  <a:lnTo>
                    <a:pt x="47786" y="29022"/>
                  </a:lnTo>
                  <a:lnTo>
                    <a:pt x="47726" y="28841"/>
                  </a:lnTo>
                  <a:lnTo>
                    <a:pt x="47605" y="28599"/>
                  </a:lnTo>
                  <a:lnTo>
                    <a:pt x="47485" y="28418"/>
                  </a:lnTo>
                  <a:lnTo>
                    <a:pt x="47304" y="28298"/>
                  </a:lnTo>
                  <a:lnTo>
                    <a:pt x="47062" y="28177"/>
                  </a:lnTo>
                  <a:lnTo>
                    <a:pt x="46881" y="28117"/>
                  </a:lnTo>
                  <a:close/>
                  <a:moveTo>
                    <a:pt x="52191" y="28117"/>
                  </a:moveTo>
                  <a:lnTo>
                    <a:pt x="52010" y="28177"/>
                  </a:lnTo>
                  <a:lnTo>
                    <a:pt x="51768" y="28298"/>
                  </a:lnTo>
                  <a:lnTo>
                    <a:pt x="51587" y="28418"/>
                  </a:lnTo>
                  <a:lnTo>
                    <a:pt x="51467" y="28599"/>
                  </a:lnTo>
                  <a:lnTo>
                    <a:pt x="51346" y="28841"/>
                  </a:lnTo>
                  <a:lnTo>
                    <a:pt x="51286" y="29022"/>
                  </a:lnTo>
                  <a:lnTo>
                    <a:pt x="51286" y="29263"/>
                  </a:lnTo>
                  <a:lnTo>
                    <a:pt x="51286" y="29504"/>
                  </a:lnTo>
                  <a:lnTo>
                    <a:pt x="51346" y="29685"/>
                  </a:lnTo>
                  <a:lnTo>
                    <a:pt x="51467" y="29927"/>
                  </a:lnTo>
                  <a:lnTo>
                    <a:pt x="51587" y="30108"/>
                  </a:lnTo>
                  <a:lnTo>
                    <a:pt x="51768" y="30228"/>
                  </a:lnTo>
                  <a:lnTo>
                    <a:pt x="52010" y="30349"/>
                  </a:lnTo>
                  <a:lnTo>
                    <a:pt x="52191" y="30409"/>
                  </a:lnTo>
                  <a:lnTo>
                    <a:pt x="52673" y="30409"/>
                  </a:lnTo>
                  <a:lnTo>
                    <a:pt x="52854" y="30349"/>
                  </a:lnTo>
                  <a:lnTo>
                    <a:pt x="53096" y="30228"/>
                  </a:lnTo>
                  <a:lnTo>
                    <a:pt x="53277" y="30108"/>
                  </a:lnTo>
                  <a:lnTo>
                    <a:pt x="53397" y="29927"/>
                  </a:lnTo>
                  <a:lnTo>
                    <a:pt x="53518" y="29685"/>
                  </a:lnTo>
                  <a:lnTo>
                    <a:pt x="53578" y="29504"/>
                  </a:lnTo>
                  <a:lnTo>
                    <a:pt x="53578" y="29263"/>
                  </a:lnTo>
                  <a:lnTo>
                    <a:pt x="53578" y="29022"/>
                  </a:lnTo>
                  <a:lnTo>
                    <a:pt x="53518" y="28841"/>
                  </a:lnTo>
                  <a:lnTo>
                    <a:pt x="53397" y="28599"/>
                  </a:lnTo>
                  <a:lnTo>
                    <a:pt x="53277" y="28418"/>
                  </a:lnTo>
                  <a:lnTo>
                    <a:pt x="53096" y="28298"/>
                  </a:lnTo>
                  <a:lnTo>
                    <a:pt x="52854" y="28177"/>
                  </a:lnTo>
                  <a:lnTo>
                    <a:pt x="52673" y="28117"/>
                  </a:lnTo>
                  <a:close/>
                  <a:moveTo>
                    <a:pt x="57983" y="28117"/>
                  </a:moveTo>
                  <a:lnTo>
                    <a:pt x="57802" y="28177"/>
                  </a:lnTo>
                  <a:lnTo>
                    <a:pt x="57561" y="28298"/>
                  </a:lnTo>
                  <a:lnTo>
                    <a:pt x="57380" y="28418"/>
                  </a:lnTo>
                  <a:lnTo>
                    <a:pt x="57259" y="28599"/>
                  </a:lnTo>
                  <a:lnTo>
                    <a:pt x="57138" y="28841"/>
                  </a:lnTo>
                  <a:lnTo>
                    <a:pt x="57078" y="29022"/>
                  </a:lnTo>
                  <a:lnTo>
                    <a:pt x="57078" y="29263"/>
                  </a:lnTo>
                  <a:lnTo>
                    <a:pt x="57078" y="29504"/>
                  </a:lnTo>
                  <a:lnTo>
                    <a:pt x="57138" y="29685"/>
                  </a:lnTo>
                  <a:lnTo>
                    <a:pt x="57259" y="29927"/>
                  </a:lnTo>
                  <a:lnTo>
                    <a:pt x="57380" y="30108"/>
                  </a:lnTo>
                  <a:lnTo>
                    <a:pt x="57561" y="30228"/>
                  </a:lnTo>
                  <a:lnTo>
                    <a:pt x="57802" y="30349"/>
                  </a:lnTo>
                  <a:lnTo>
                    <a:pt x="57983" y="30409"/>
                  </a:lnTo>
                  <a:lnTo>
                    <a:pt x="58466" y="30409"/>
                  </a:lnTo>
                  <a:lnTo>
                    <a:pt x="58647" y="30349"/>
                  </a:lnTo>
                  <a:lnTo>
                    <a:pt x="58888" y="30228"/>
                  </a:lnTo>
                  <a:lnTo>
                    <a:pt x="59069" y="30108"/>
                  </a:lnTo>
                  <a:lnTo>
                    <a:pt x="59190" y="29927"/>
                  </a:lnTo>
                  <a:lnTo>
                    <a:pt x="59310" y="29685"/>
                  </a:lnTo>
                  <a:lnTo>
                    <a:pt x="59371" y="29504"/>
                  </a:lnTo>
                  <a:lnTo>
                    <a:pt x="59371" y="29263"/>
                  </a:lnTo>
                  <a:lnTo>
                    <a:pt x="59371" y="29022"/>
                  </a:lnTo>
                  <a:lnTo>
                    <a:pt x="59310" y="28841"/>
                  </a:lnTo>
                  <a:lnTo>
                    <a:pt x="59190" y="28599"/>
                  </a:lnTo>
                  <a:lnTo>
                    <a:pt x="59069" y="28418"/>
                  </a:lnTo>
                  <a:lnTo>
                    <a:pt x="58888" y="28298"/>
                  </a:lnTo>
                  <a:lnTo>
                    <a:pt x="58647" y="28177"/>
                  </a:lnTo>
                  <a:lnTo>
                    <a:pt x="58466" y="28117"/>
                  </a:lnTo>
                  <a:close/>
                  <a:moveTo>
                    <a:pt x="63775" y="28117"/>
                  </a:moveTo>
                  <a:lnTo>
                    <a:pt x="63594" y="28177"/>
                  </a:lnTo>
                  <a:lnTo>
                    <a:pt x="63353" y="28298"/>
                  </a:lnTo>
                  <a:lnTo>
                    <a:pt x="63172" y="28418"/>
                  </a:lnTo>
                  <a:lnTo>
                    <a:pt x="63051" y="28599"/>
                  </a:lnTo>
                  <a:lnTo>
                    <a:pt x="62931" y="28841"/>
                  </a:lnTo>
                  <a:lnTo>
                    <a:pt x="62870" y="29022"/>
                  </a:lnTo>
                  <a:lnTo>
                    <a:pt x="62870" y="29263"/>
                  </a:lnTo>
                  <a:lnTo>
                    <a:pt x="62870" y="29504"/>
                  </a:lnTo>
                  <a:lnTo>
                    <a:pt x="62931" y="29685"/>
                  </a:lnTo>
                  <a:lnTo>
                    <a:pt x="63051" y="29927"/>
                  </a:lnTo>
                  <a:lnTo>
                    <a:pt x="63172" y="30108"/>
                  </a:lnTo>
                  <a:lnTo>
                    <a:pt x="63353" y="30228"/>
                  </a:lnTo>
                  <a:lnTo>
                    <a:pt x="63594" y="30349"/>
                  </a:lnTo>
                  <a:lnTo>
                    <a:pt x="63775" y="30409"/>
                  </a:lnTo>
                  <a:lnTo>
                    <a:pt x="64258" y="30409"/>
                  </a:lnTo>
                  <a:lnTo>
                    <a:pt x="64439" y="30349"/>
                  </a:lnTo>
                  <a:lnTo>
                    <a:pt x="64680" y="30228"/>
                  </a:lnTo>
                  <a:lnTo>
                    <a:pt x="64861" y="30108"/>
                  </a:lnTo>
                  <a:lnTo>
                    <a:pt x="64982" y="29927"/>
                  </a:lnTo>
                  <a:lnTo>
                    <a:pt x="65103" y="29685"/>
                  </a:lnTo>
                  <a:lnTo>
                    <a:pt x="65163" y="29504"/>
                  </a:lnTo>
                  <a:lnTo>
                    <a:pt x="65163" y="29263"/>
                  </a:lnTo>
                  <a:lnTo>
                    <a:pt x="65163" y="29022"/>
                  </a:lnTo>
                  <a:lnTo>
                    <a:pt x="65103" y="28841"/>
                  </a:lnTo>
                  <a:lnTo>
                    <a:pt x="64982" y="28599"/>
                  </a:lnTo>
                  <a:lnTo>
                    <a:pt x="64861" y="28418"/>
                  </a:lnTo>
                  <a:lnTo>
                    <a:pt x="64680" y="28298"/>
                  </a:lnTo>
                  <a:lnTo>
                    <a:pt x="64439" y="28177"/>
                  </a:lnTo>
                  <a:lnTo>
                    <a:pt x="64258" y="28117"/>
                  </a:lnTo>
                  <a:close/>
                  <a:moveTo>
                    <a:pt x="69567" y="28117"/>
                  </a:moveTo>
                  <a:lnTo>
                    <a:pt x="69386" y="28177"/>
                  </a:lnTo>
                  <a:lnTo>
                    <a:pt x="69145" y="28298"/>
                  </a:lnTo>
                  <a:lnTo>
                    <a:pt x="68964" y="28418"/>
                  </a:lnTo>
                  <a:lnTo>
                    <a:pt x="68843" y="28599"/>
                  </a:lnTo>
                  <a:lnTo>
                    <a:pt x="68723" y="28841"/>
                  </a:lnTo>
                  <a:lnTo>
                    <a:pt x="68662" y="29022"/>
                  </a:lnTo>
                  <a:lnTo>
                    <a:pt x="68662" y="29263"/>
                  </a:lnTo>
                  <a:lnTo>
                    <a:pt x="68662" y="29504"/>
                  </a:lnTo>
                  <a:lnTo>
                    <a:pt x="68723" y="29685"/>
                  </a:lnTo>
                  <a:lnTo>
                    <a:pt x="68843" y="29927"/>
                  </a:lnTo>
                  <a:lnTo>
                    <a:pt x="68964" y="30108"/>
                  </a:lnTo>
                  <a:lnTo>
                    <a:pt x="69145" y="30228"/>
                  </a:lnTo>
                  <a:lnTo>
                    <a:pt x="69386" y="30349"/>
                  </a:lnTo>
                  <a:lnTo>
                    <a:pt x="69567" y="30409"/>
                  </a:lnTo>
                  <a:lnTo>
                    <a:pt x="70050" y="30409"/>
                  </a:lnTo>
                  <a:lnTo>
                    <a:pt x="70231" y="30349"/>
                  </a:lnTo>
                  <a:lnTo>
                    <a:pt x="70472" y="30228"/>
                  </a:lnTo>
                  <a:lnTo>
                    <a:pt x="70653" y="30108"/>
                  </a:lnTo>
                  <a:lnTo>
                    <a:pt x="70774" y="29927"/>
                  </a:lnTo>
                  <a:lnTo>
                    <a:pt x="70895" y="29685"/>
                  </a:lnTo>
                  <a:lnTo>
                    <a:pt x="70955" y="29504"/>
                  </a:lnTo>
                  <a:lnTo>
                    <a:pt x="70955" y="29263"/>
                  </a:lnTo>
                  <a:lnTo>
                    <a:pt x="70955" y="29022"/>
                  </a:lnTo>
                  <a:lnTo>
                    <a:pt x="70895" y="28841"/>
                  </a:lnTo>
                  <a:lnTo>
                    <a:pt x="70774" y="28599"/>
                  </a:lnTo>
                  <a:lnTo>
                    <a:pt x="70653" y="28418"/>
                  </a:lnTo>
                  <a:lnTo>
                    <a:pt x="70472" y="28298"/>
                  </a:lnTo>
                  <a:lnTo>
                    <a:pt x="70231" y="28177"/>
                  </a:lnTo>
                  <a:lnTo>
                    <a:pt x="70050" y="28117"/>
                  </a:lnTo>
                  <a:close/>
                  <a:moveTo>
                    <a:pt x="2957" y="31013"/>
                  </a:moveTo>
                  <a:lnTo>
                    <a:pt x="2776" y="31073"/>
                  </a:lnTo>
                  <a:lnTo>
                    <a:pt x="2534" y="31194"/>
                  </a:lnTo>
                  <a:lnTo>
                    <a:pt x="2353" y="31314"/>
                  </a:lnTo>
                  <a:lnTo>
                    <a:pt x="2233" y="31495"/>
                  </a:lnTo>
                  <a:lnTo>
                    <a:pt x="2112" y="31737"/>
                  </a:lnTo>
                  <a:lnTo>
                    <a:pt x="2052" y="31918"/>
                  </a:lnTo>
                  <a:lnTo>
                    <a:pt x="2052" y="32159"/>
                  </a:lnTo>
                  <a:lnTo>
                    <a:pt x="2052" y="32401"/>
                  </a:lnTo>
                  <a:lnTo>
                    <a:pt x="2112" y="32582"/>
                  </a:lnTo>
                  <a:lnTo>
                    <a:pt x="2233" y="32823"/>
                  </a:lnTo>
                  <a:lnTo>
                    <a:pt x="2353" y="33004"/>
                  </a:lnTo>
                  <a:lnTo>
                    <a:pt x="2534" y="33125"/>
                  </a:lnTo>
                  <a:lnTo>
                    <a:pt x="2776" y="33245"/>
                  </a:lnTo>
                  <a:lnTo>
                    <a:pt x="2957" y="33306"/>
                  </a:lnTo>
                  <a:lnTo>
                    <a:pt x="3439" y="33306"/>
                  </a:lnTo>
                  <a:lnTo>
                    <a:pt x="3620" y="33245"/>
                  </a:lnTo>
                  <a:lnTo>
                    <a:pt x="3862" y="33125"/>
                  </a:lnTo>
                  <a:lnTo>
                    <a:pt x="4043" y="33004"/>
                  </a:lnTo>
                  <a:lnTo>
                    <a:pt x="4164" y="32823"/>
                  </a:lnTo>
                  <a:lnTo>
                    <a:pt x="4284" y="32582"/>
                  </a:lnTo>
                  <a:lnTo>
                    <a:pt x="4345" y="32401"/>
                  </a:lnTo>
                  <a:lnTo>
                    <a:pt x="4345" y="32159"/>
                  </a:lnTo>
                  <a:lnTo>
                    <a:pt x="4345" y="31918"/>
                  </a:lnTo>
                  <a:lnTo>
                    <a:pt x="4284" y="31737"/>
                  </a:lnTo>
                  <a:lnTo>
                    <a:pt x="4164" y="31495"/>
                  </a:lnTo>
                  <a:lnTo>
                    <a:pt x="4043" y="31314"/>
                  </a:lnTo>
                  <a:lnTo>
                    <a:pt x="3862" y="31194"/>
                  </a:lnTo>
                  <a:lnTo>
                    <a:pt x="3620" y="31073"/>
                  </a:lnTo>
                  <a:lnTo>
                    <a:pt x="3439" y="31013"/>
                  </a:lnTo>
                  <a:close/>
                  <a:moveTo>
                    <a:pt x="8749" y="31013"/>
                  </a:moveTo>
                  <a:lnTo>
                    <a:pt x="8568" y="31073"/>
                  </a:lnTo>
                  <a:lnTo>
                    <a:pt x="8327" y="31194"/>
                  </a:lnTo>
                  <a:lnTo>
                    <a:pt x="8146" y="31314"/>
                  </a:lnTo>
                  <a:lnTo>
                    <a:pt x="8025" y="31495"/>
                  </a:lnTo>
                  <a:lnTo>
                    <a:pt x="7904" y="31737"/>
                  </a:lnTo>
                  <a:lnTo>
                    <a:pt x="7844" y="31918"/>
                  </a:lnTo>
                  <a:lnTo>
                    <a:pt x="7844" y="32159"/>
                  </a:lnTo>
                  <a:lnTo>
                    <a:pt x="7844" y="32401"/>
                  </a:lnTo>
                  <a:lnTo>
                    <a:pt x="7904" y="32582"/>
                  </a:lnTo>
                  <a:lnTo>
                    <a:pt x="8025" y="32823"/>
                  </a:lnTo>
                  <a:lnTo>
                    <a:pt x="8146" y="33004"/>
                  </a:lnTo>
                  <a:lnTo>
                    <a:pt x="8327" y="33125"/>
                  </a:lnTo>
                  <a:lnTo>
                    <a:pt x="8568" y="33245"/>
                  </a:lnTo>
                  <a:lnTo>
                    <a:pt x="8749" y="33306"/>
                  </a:lnTo>
                  <a:lnTo>
                    <a:pt x="9232" y="33306"/>
                  </a:lnTo>
                  <a:lnTo>
                    <a:pt x="9413" y="33245"/>
                  </a:lnTo>
                  <a:lnTo>
                    <a:pt x="9654" y="33125"/>
                  </a:lnTo>
                  <a:lnTo>
                    <a:pt x="9835" y="33004"/>
                  </a:lnTo>
                  <a:lnTo>
                    <a:pt x="9956" y="32823"/>
                  </a:lnTo>
                  <a:lnTo>
                    <a:pt x="10076" y="32582"/>
                  </a:lnTo>
                  <a:lnTo>
                    <a:pt x="10137" y="32401"/>
                  </a:lnTo>
                  <a:lnTo>
                    <a:pt x="10137" y="32159"/>
                  </a:lnTo>
                  <a:lnTo>
                    <a:pt x="10137" y="31918"/>
                  </a:lnTo>
                  <a:lnTo>
                    <a:pt x="10076" y="31737"/>
                  </a:lnTo>
                  <a:lnTo>
                    <a:pt x="9956" y="31495"/>
                  </a:lnTo>
                  <a:lnTo>
                    <a:pt x="9835" y="31314"/>
                  </a:lnTo>
                  <a:lnTo>
                    <a:pt x="9654" y="31194"/>
                  </a:lnTo>
                  <a:lnTo>
                    <a:pt x="9413" y="31073"/>
                  </a:lnTo>
                  <a:lnTo>
                    <a:pt x="9232" y="31013"/>
                  </a:lnTo>
                  <a:close/>
                  <a:moveTo>
                    <a:pt x="14541" y="31013"/>
                  </a:moveTo>
                  <a:lnTo>
                    <a:pt x="14360" y="31073"/>
                  </a:lnTo>
                  <a:lnTo>
                    <a:pt x="14119" y="31194"/>
                  </a:lnTo>
                  <a:lnTo>
                    <a:pt x="13938" y="31314"/>
                  </a:lnTo>
                  <a:lnTo>
                    <a:pt x="13817" y="31495"/>
                  </a:lnTo>
                  <a:lnTo>
                    <a:pt x="13697" y="31737"/>
                  </a:lnTo>
                  <a:lnTo>
                    <a:pt x="13636" y="31918"/>
                  </a:lnTo>
                  <a:lnTo>
                    <a:pt x="13636" y="32159"/>
                  </a:lnTo>
                  <a:lnTo>
                    <a:pt x="13636" y="32401"/>
                  </a:lnTo>
                  <a:lnTo>
                    <a:pt x="13697" y="32582"/>
                  </a:lnTo>
                  <a:lnTo>
                    <a:pt x="13817" y="32823"/>
                  </a:lnTo>
                  <a:lnTo>
                    <a:pt x="13938" y="33004"/>
                  </a:lnTo>
                  <a:lnTo>
                    <a:pt x="14119" y="33125"/>
                  </a:lnTo>
                  <a:lnTo>
                    <a:pt x="14360" y="33245"/>
                  </a:lnTo>
                  <a:lnTo>
                    <a:pt x="14541" y="33306"/>
                  </a:lnTo>
                  <a:lnTo>
                    <a:pt x="15024" y="33306"/>
                  </a:lnTo>
                  <a:lnTo>
                    <a:pt x="15205" y="33245"/>
                  </a:lnTo>
                  <a:lnTo>
                    <a:pt x="15446" y="33125"/>
                  </a:lnTo>
                  <a:lnTo>
                    <a:pt x="15627" y="33004"/>
                  </a:lnTo>
                  <a:lnTo>
                    <a:pt x="15748" y="32823"/>
                  </a:lnTo>
                  <a:lnTo>
                    <a:pt x="15869" y="32582"/>
                  </a:lnTo>
                  <a:lnTo>
                    <a:pt x="15929" y="32401"/>
                  </a:lnTo>
                  <a:lnTo>
                    <a:pt x="15929" y="32159"/>
                  </a:lnTo>
                  <a:lnTo>
                    <a:pt x="15929" y="31918"/>
                  </a:lnTo>
                  <a:lnTo>
                    <a:pt x="15869" y="31737"/>
                  </a:lnTo>
                  <a:lnTo>
                    <a:pt x="15748" y="31495"/>
                  </a:lnTo>
                  <a:lnTo>
                    <a:pt x="15627" y="31314"/>
                  </a:lnTo>
                  <a:lnTo>
                    <a:pt x="15446" y="31194"/>
                  </a:lnTo>
                  <a:lnTo>
                    <a:pt x="15205" y="31073"/>
                  </a:lnTo>
                  <a:lnTo>
                    <a:pt x="15024" y="31013"/>
                  </a:lnTo>
                  <a:close/>
                  <a:moveTo>
                    <a:pt x="20333" y="31013"/>
                  </a:moveTo>
                  <a:lnTo>
                    <a:pt x="20152" y="31073"/>
                  </a:lnTo>
                  <a:lnTo>
                    <a:pt x="19911" y="31194"/>
                  </a:lnTo>
                  <a:lnTo>
                    <a:pt x="19730" y="31314"/>
                  </a:lnTo>
                  <a:lnTo>
                    <a:pt x="19609" y="31495"/>
                  </a:lnTo>
                  <a:lnTo>
                    <a:pt x="19489" y="31737"/>
                  </a:lnTo>
                  <a:lnTo>
                    <a:pt x="19428" y="31918"/>
                  </a:lnTo>
                  <a:lnTo>
                    <a:pt x="19428" y="32159"/>
                  </a:lnTo>
                  <a:lnTo>
                    <a:pt x="19428" y="32401"/>
                  </a:lnTo>
                  <a:lnTo>
                    <a:pt x="19489" y="32582"/>
                  </a:lnTo>
                  <a:lnTo>
                    <a:pt x="19609" y="32823"/>
                  </a:lnTo>
                  <a:lnTo>
                    <a:pt x="19730" y="33004"/>
                  </a:lnTo>
                  <a:lnTo>
                    <a:pt x="19911" y="33125"/>
                  </a:lnTo>
                  <a:lnTo>
                    <a:pt x="20152" y="33245"/>
                  </a:lnTo>
                  <a:lnTo>
                    <a:pt x="20333" y="33306"/>
                  </a:lnTo>
                  <a:lnTo>
                    <a:pt x="20816" y="33306"/>
                  </a:lnTo>
                  <a:lnTo>
                    <a:pt x="20997" y="33245"/>
                  </a:lnTo>
                  <a:lnTo>
                    <a:pt x="21239" y="33125"/>
                  </a:lnTo>
                  <a:lnTo>
                    <a:pt x="21420" y="33004"/>
                  </a:lnTo>
                  <a:lnTo>
                    <a:pt x="21540" y="32823"/>
                  </a:lnTo>
                  <a:lnTo>
                    <a:pt x="21661" y="32582"/>
                  </a:lnTo>
                  <a:lnTo>
                    <a:pt x="21721" y="32401"/>
                  </a:lnTo>
                  <a:lnTo>
                    <a:pt x="21721" y="32159"/>
                  </a:lnTo>
                  <a:lnTo>
                    <a:pt x="21721" y="31918"/>
                  </a:lnTo>
                  <a:lnTo>
                    <a:pt x="21661" y="31737"/>
                  </a:lnTo>
                  <a:lnTo>
                    <a:pt x="21540" y="31495"/>
                  </a:lnTo>
                  <a:lnTo>
                    <a:pt x="21420" y="31314"/>
                  </a:lnTo>
                  <a:lnTo>
                    <a:pt x="21239" y="31194"/>
                  </a:lnTo>
                  <a:lnTo>
                    <a:pt x="20997" y="31073"/>
                  </a:lnTo>
                  <a:lnTo>
                    <a:pt x="20816" y="31013"/>
                  </a:lnTo>
                  <a:close/>
                  <a:moveTo>
                    <a:pt x="26126" y="31013"/>
                  </a:moveTo>
                  <a:lnTo>
                    <a:pt x="25945" y="31073"/>
                  </a:lnTo>
                  <a:lnTo>
                    <a:pt x="25703" y="31194"/>
                  </a:lnTo>
                  <a:lnTo>
                    <a:pt x="25522" y="31314"/>
                  </a:lnTo>
                  <a:lnTo>
                    <a:pt x="25402" y="31495"/>
                  </a:lnTo>
                  <a:lnTo>
                    <a:pt x="25281" y="31737"/>
                  </a:lnTo>
                  <a:lnTo>
                    <a:pt x="25221" y="31918"/>
                  </a:lnTo>
                  <a:lnTo>
                    <a:pt x="25221" y="32159"/>
                  </a:lnTo>
                  <a:lnTo>
                    <a:pt x="25221" y="32401"/>
                  </a:lnTo>
                  <a:lnTo>
                    <a:pt x="25281" y="32582"/>
                  </a:lnTo>
                  <a:lnTo>
                    <a:pt x="25402" y="32823"/>
                  </a:lnTo>
                  <a:lnTo>
                    <a:pt x="25522" y="33004"/>
                  </a:lnTo>
                  <a:lnTo>
                    <a:pt x="25703" y="33125"/>
                  </a:lnTo>
                  <a:lnTo>
                    <a:pt x="25945" y="33245"/>
                  </a:lnTo>
                  <a:lnTo>
                    <a:pt x="26126" y="33306"/>
                  </a:lnTo>
                  <a:lnTo>
                    <a:pt x="26608" y="33306"/>
                  </a:lnTo>
                  <a:lnTo>
                    <a:pt x="26789" y="33245"/>
                  </a:lnTo>
                  <a:lnTo>
                    <a:pt x="27031" y="33125"/>
                  </a:lnTo>
                  <a:lnTo>
                    <a:pt x="27212" y="33004"/>
                  </a:lnTo>
                  <a:lnTo>
                    <a:pt x="27332" y="32823"/>
                  </a:lnTo>
                  <a:lnTo>
                    <a:pt x="27453" y="32582"/>
                  </a:lnTo>
                  <a:lnTo>
                    <a:pt x="27513" y="32401"/>
                  </a:lnTo>
                  <a:lnTo>
                    <a:pt x="27513" y="32159"/>
                  </a:lnTo>
                  <a:lnTo>
                    <a:pt x="27513" y="31918"/>
                  </a:lnTo>
                  <a:lnTo>
                    <a:pt x="27453" y="31737"/>
                  </a:lnTo>
                  <a:lnTo>
                    <a:pt x="27332" y="31495"/>
                  </a:lnTo>
                  <a:lnTo>
                    <a:pt x="27212" y="31314"/>
                  </a:lnTo>
                  <a:lnTo>
                    <a:pt x="27031" y="31194"/>
                  </a:lnTo>
                  <a:lnTo>
                    <a:pt x="26789" y="31073"/>
                  </a:lnTo>
                  <a:lnTo>
                    <a:pt x="26608" y="31013"/>
                  </a:lnTo>
                  <a:close/>
                  <a:moveTo>
                    <a:pt x="31918" y="31013"/>
                  </a:moveTo>
                  <a:lnTo>
                    <a:pt x="31737" y="31073"/>
                  </a:lnTo>
                  <a:lnTo>
                    <a:pt x="31496" y="31194"/>
                  </a:lnTo>
                  <a:lnTo>
                    <a:pt x="31315" y="31314"/>
                  </a:lnTo>
                  <a:lnTo>
                    <a:pt x="31194" y="31495"/>
                  </a:lnTo>
                  <a:lnTo>
                    <a:pt x="31073" y="31737"/>
                  </a:lnTo>
                  <a:lnTo>
                    <a:pt x="31013" y="31918"/>
                  </a:lnTo>
                  <a:lnTo>
                    <a:pt x="31013" y="32159"/>
                  </a:lnTo>
                  <a:lnTo>
                    <a:pt x="31013" y="32401"/>
                  </a:lnTo>
                  <a:lnTo>
                    <a:pt x="31073" y="32582"/>
                  </a:lnTo>
                  <a:lnTo>
                    <a:pt x="31194" y="32823"/>
                  </a:lnTo>
                  <a:lnTo>
                    <a:pt x="31315" y="33004"/>
                  </a:lnTo>
                  <a:lnTo>
                    <a:pt x="31496" y="33125"/>
                  </a:lnTo>
                  <a:lnTo>
                    <a:pt x="31737" y="33245"/>
                  </a:lnTo>
                  <a:lnTo>
                    <a:pt x="31918" y="33306"/>
                  </a:lnTo>
                  <a:lnTo>
                    <a:pt x="32401" y="33306"/>
                  </a:lnTo>
                  <a:lnTo>
                    <a:pt x="32582" y="33245"/>
                  </a:lnTo>
                  <a:lnTo>
                    <a:pt x="32823" y="33125"/>
                  </a:lnTo>
                  <a:lnTo>
                    <a:pt x="33004" y="33004"/>
                  </a:lnTo>
                  <a:lnTo>
                    <a:pt x="33125" y="32823"/>
                  </a:lnTo>
                  <a:lnTo>
                    <a:pt x="33245" y="32582"/>
                  </a:lnTo>
                  <a:lnTo>
                    <a:pt x="33306" y="32401"/>
                  </a:lnTo>
                  <a:lnTo>
                    <a:pt x="33306" y="32159"/>
                  </a:lnTo>
                  <a:lnTo>
                    <a:pt x="33306" y="31918"/>
                  </a:lnTo>
                  <a:lnTo>
                    <a:pt x="33245" y="31737"/>
                  </a:lnTo>
                  <a:lnTo>
                    <a:pt x="33125" y="31495"/>
                  </a:lnTo>
                  <a:lnTo>
                    <a:pt x="33004" y="31314"/>
                  </a:lnTo>
                  <a:lnTo>
                    <a:pt x="32823" y="31194"/>
                  </a:lnTo>
                  <a:lnTo>
                    <a:pt x="32582" y="31073"/>
                  </a:lnTo>
                  <a:lnTo>
                    <a:pt x="32401" y="31013"/>
                  </a:lnTo>
                  <a:close/>
                  <a:moveTo>
                    <a:pt x="37710" y="31013"/>
                  </a:moveTo>
                  <a:lnTo>
                    <a:pt x="37529" y="31073"/>
                  </a:lnTo>
                  <a:lnTo>
                    <a:pt x="37288" y="31194"/>
                  </a:lnTo>
                  <a:lnTo>
                    <a:pt x="37107" y="31314"/>
                  </a:lnTo>
                  <a:lnTo>
                    <a:pt x="36986" y="31495"/>
                  </a:lnTo>
                  <a:lnTo>
                    <a:pt x="36865" y="31737"/>
                  </a:lnTo>
                  <a:lnTo>
                    <a:pt x="36805" y="31918"/>
                  </a:lnTo>
                  <a:lnTo>
                    <a:pt x="36805" y="32159"/>
                  </a:lnTo>
                  <a:lnTo>
                    <a:pt x="36805" y="32401"/>
                  </a:lnTo>
                  <a:lnTo>
                    <a:pt x="36865" y="32582"/>
                  </a:lnTo>
                  <a:lnTo>
                    <a:pt x="36986" y="32823"/>
                  </a:lnTo>
                  <a:lnTo>
                    <a:pt x="37107" y="33004"/>
                  </a:lnTo>
                  <a:lnTo>
                    <a:pt x="37288" y="33125"/>
                  </a:lnTo>
                  <a:lnTo>
                    <a:pt x="37529" y="33245"/>
                  </a:lnTo>
                  <a:lnTo>
                    <a:pt x="37710" y="33306"/>
                  </a:lnTo>
                  <a:lnTo>
                    <a:pt x="38193" y="33306"/>
                  </a:lnTo>
                  <a:lnTo>
                    <a:pt x="38374" y="33245"/>
                  </a:lnTo>
                  <a:lnTo>
                    <a:pt x="38615" y="33125"/>
                  </a:lnTo>
                  <a:lnTo>
                    <a:pt x="38796" y="33004"/>
                  </a:lnTo>
                  <a:lnTo>
                    <a:pt x="38917" y="32823"/>
                  </a:lnTo>
                  <a:lnTo>
                    <a:pt x="39038" y="32582"/>
                  </a:lnTo>
                  <a:lnTo>
                    <a:pt x="39098" y="32401"/>
                  </a:lnTo>
                  <a:lnTo>
                    <a:pt x="39098" y="32159"/>
                  </a:lnTo>
                  <a:lnTo>
                    <a:pt x="39098" y="31918"/>
                  </a:lnTo>
                  <a:lnTo>
                    <a:pt x="39038" y="31737"/>
                  </a:lnTo>
                  <a:lnTo>
                    <a:pt x="38917" y="31495"/>
                  </a:lnTo>
                  <a:lnTo>
                    <a:pt x="38796" y="31314"/>
                  </a:lnTo>
                  <a:lnTo>
                    <a:pt x="38615" y="31194"/>
                  </a:lnTo>
                  <a:lnTo>
                    <a:pt x="38374" y="31073"/>
                  </a:lnTo>
                  <a:lnTo>
                    <a:pt x="38193" y="31013"/>
                  </a:lnTo>
                  <a:close/>
                  <a:moveTo>
                    <a:pt x="43502" y="31013"/>
                  </a:moveTo>
                  <a:lnTo>
                    <a:pt x="43321" y="31073"/>
                  </a:lnTo>
                  <a:lnTo>
                    <a:pt x="43080" y="31194"/>
                  </a:lnTo>
                  <a:lnTo>
                    <a:pt x="42899" y="31314"/>
                  </a:lnTo>
                  <a:lnTo>
                    <a:pt x="42778" y="31495"/>
                  </a:lnTo>
                  <a:lnTo>
                    <a:pt x="42658" y="31737"/>
                  </a:lnTo>
                  <a:lnTo>
                    <a:pt x="42597" y="31918"/>
                  </a:lnTo>
                  <a:lnTo>
                    <a:pt x="42597" y="32159"/>
                  </a:lnTo>
                  <a:lnTo>
                    <a:pt x="42597" y="32401"/>
                  </a:lnTo>
                  <a:lnTo>
                    <a:pt x="42658" y="32582"/>
                  </a:lnTo>
                  <a:lnTo>
                    <a:pt x="42778" y="32823"/>
                  </a:lnTo>
                  <a:lnTo>
                    <a:pt x="42899" y="33004"/>
                  </a:lnTo>
                  <a:lnTo>
                    <a:pt x="43080" y="33125"/>
                  </a:lnTo>
                  <a:lnTo>
                    <a:pt x="43321" y="33245"/>
                  </a:lnTo>
                  <a:lnTo>
                    <a:pt x="43502" y="33306"/>
                  </a:lnTo>
                  <a:lnTo>
                    <a:pt x="43985" y="33306"/>
                  </a:lnTo>
                  <a:lnTo>
                    <a:pt x="44166" y="33245"/>
                  </a:lnTo>
                  <a:lnTo>
                    <a:pt x="44407" y="33125"/>
                  </a:lnTo>
                  <a:lnTo>
                    <a:pt x="44588" y="33004"/>
                  </a:lnTo>
                  <a:lnTo>
                    <a:pt x="44709" y="32823"/>
                  </a:lnTo>
                  <a:lnTo>
                    <a:pt x="44830" y="32582"/>
                  </a:lnTo>
                  <a:lnTo>
                    <a:pt x="44890" y="32401"/>
                  </a:lnTo>
                  <a:lnTo>
                    <a:pt x="44890" y="32159"/>
                  </a:lnTo>
                  <a:lnTo>
                    <a:pt x="44890" y="31918"/>
                  </a:lnTo>
                  <a:lnTo>
                    <a:pt x="44830" y="31737"/>
                  </a:lnTo>
                  <a:lnTo>
                    <a:pt x="44709" y="31495"/>
                  </a:lnTo>
                  <a:lnTo>
                    <a:pt x="44588" y="31314"/>
                  </a:lnTo>
                  <a:lnTo>
                    <a:pt x="44407" y="31194"/>
                  </a:lnTo>
                  <a:lnTo>
                    <a:pt x="44166" y="31073"/>
                  </a:lnTo>
                  <a:lnTo>
                    <a:pt x="43985" y="31013"/>
                  </a:lnTo>
                  <a:close/>
                  <a:moveTo>
                    <a:pt x="49295" y="31013"/>
                  </a:moveTo>
                  <a:lnTo>
                    <a:pt x="49114" y="31073"/>
                  </a:lnTo>
                  <a:lnTo>
                    <a:pt x="48872" y="31194"/>
                  </a:lnTo>
                  <a:lnTo>
                    <a:pt x="48691" y="31314"/>
                  </a:lnTo>
                  <a:lnTo>
                    <a:pt x="48571" y="31495"/>
                  </a:lnTo>
                  <a:lnTo>
                    <a:pt x="48450" y="31737"/>
                  </a:lnTo>
                  <a:lnTo>
                    <a:pt x="48390" y="31918"/>
                  </a:lnTo>
                  <a:lnTo>
                    <a:pt x="48390" y="32159"/>
                  </a:lnTo>
                  <a:lnTo>
                    <a:pt x="48390" y="32401"/>
                  </a:lnTo>
                  <a:lnTo>
                    <a:pt x="48450" y="32582"/>
                  </a:lnTo>
                  <a:lnTo>
                    <a:pt x="48571" y="32823"/>
                  </a:lnTo>
                  <a:lnTo>
                    <a:pt x="48691" y="33004"/>
                  </a:lnTo>
                  <a:lnTo>
                    <a:pt x="48872" y="33125"/>
                  </a:lnTo>
                  <a:lnTo>
                    <a:pt x="49114" y="33245"/>
                  </a:lnTo>
                  <a:lnTo>
                    <a:pt x="49295" y="33306"/>
                  </a:lnTo>
                  <a:lnTo>
                    <a:pt x="49777" y="33306"/>
                  </a:lnTo>
                  <a:lnTo>
                    <a:pt x="49958" y="33245"/>
                  </a:lnTo>
                  <a:lnTo>
                    <a:pt x="50200" y="33125"/>
                  </a:lnTo>
                  <a:lnTo>
                    <a:pt x="50381" y="33004"/>
                  </a:lnTo>
                  <a:lnTo>
                    <a:pt x="50501" y="32823"/>
                  </a:lnTo>
                  <a:lnTo>
                    <a:pt x="50622" y="32582"/>
                  </a:lnTo>
                  <a:lnTo>
                    <a:pt x="50682" y="32401"/>
                  </a:lnTo>
                  <a:lnTo>
                    <a:pt x="50682" y="32159"/>
                  </a:lnTo>
                  <a:lnTo>
                    <a:pt x="50682" y="31918"/>
                  </a:lnTo>
                  <a:lnTo>
                    <a:pt x="50622" y="31737"/>
                  </a:lnTo>
                  <a:lnTo>
                    <a:pt x="50501" y="31495"/>
                  </a:lnTo>
                  <a:lnTo>
                    <a:pt x="50381" y="31314"/>
                  </a:lnTo>
                  <a:lnTo>
                    <a:pt x="50200" y="31194"/>
                  </a:lnTo>
                  <a:lnTo>
                    <a:pt x="49958" y="31073"/>
                  </a:lnTo>
                  <a:lnTo>
                    <a:pt x="49777" y="31013"/>
                  </a:lnTo>
                  <a:close/>
                  <a:moveTo>
                    <a:pt x="55087" y="31013"/>
                  </a:moveTo>
                  <a:lnTo>
                    <a:pt x="54906" y="31073"/>
                  </a:lnTo>
                  <a:lnTo>
                    <a:pt x="54665" y="31194"/>
                  </a:lnTo>
                  <a:lnTo>
                    <a:pt x="54483" y="31314"/>
                  </a:lnTo>
                  <a:lnTo>
                    <a:pt x="54363" y="31495"/>
                  </a:lnTo>
                  <a:lnTo>
                    <a:pt x="54242" y="31737"/>
                  </a:lnTo>
                  <a:lnTo>
                    <a:pt x="54182" y="31918"/>
                  </a:lnTo>
                  <a:lnTo>
                    <a:pt x="54182" y="32159"/>
                  </a:lnTo>
                  <a:lnTo>
                    <a:pt x="54182" y="32401"/>
                  </a:lnTo>
                  <a:lnTo>
                    <a:pt x="54242" y="32582"/>
                  </a:lnTo>
                  <a:lnTo>
                    <a:pt x="54363" y="32823"/>
                  </a:lnTo>
                  <a:lnTo>
                    <a:pt x="54483" y="33004"/>
                  </a:lnTo>
                  <a:lnTo>
                    <a:pt x="54665" y="33125"/>
                  </a:lnTo>
                  <a:lnTo>
                    <a:pt x="54906" y="33245"/>
                  </a:lnTo>
                  <a:lnTo>
                    <a:pt x="55087" y="33306"/>
                  </a:lnTo>
                  <a:lnTo>
                    <a:pt x="55570" y="33306"/>
                  </a:lnTo>
                  <a:lnTo>
                    <a:pt x="55751" y="33245"/>
                  </a:lnTo>
                  <a:lnTo>
                    <a:pt x="55992" y="33125"/>
                  </a:lnTo>
                  <a:lnTo>
                    <a:pt x="56173" y="33004"/>
                  </a:lnTo>
                  <a:lnTo>
                    <a:pt x="56294" y="32823"/>
                  </a:lnTo>
                  <a:lnTo>
                    <a:pt x="56414" y="32582"/>
                  </a:lnTo>
                  <a:lnTo>
                    <a:pt x="56475" y="32401"/>
                  </a:lnTo>
                  <a:lnTo>
                    <a:pt x="56475" y="32159"/>
                  </a:lnTo>
                  <a:lnTo>
                    <a:pt x="56475" y="31918"/>
                  </a:lnTo>
                  <a:lnTo>
                    <a:pt x="56414" y="31737"/>
                  </a:lnTo>
                  <a:lnTo>
                    <a:pt x="56294" y="31495"/>
                  </a:lnTo>
                  <a:lnTo>
                    <a:pt x="56173" y="31314"/>
                  </a:lnTo>
                  <a:lnTo>
                    <a:pt x="55992" y="31194"/>
                  </a:lnTo>
                  <a:lnTo>
                    <a:pt x="55751" y="31073"/>
                  </a:lnTo>
                  <a:lnTo>
                    <a:pt x="55570" y="31013"/>
                  </a:lnTo>
                  <a:close/>
                  <a:moveTo>
                    <a:pt x="60879" y="31013"/>
                  </a:moveTo>
                  <a:lnTo>
                    <a:pt x="60698" y="31073"/>
                  </a:lnTo>
                  <a:lnTo>
                    <a:pt x="60457" y="31194"/>
                  </a:lnTo>
                  <a:lnTo>
                    <a:pt x="60276" y="31314"/>
                  </a:lnTo>
                  <a:lnTo>
                    <a:pt x="60155" y="31495"/>
                  </a:lnTo>
                  <a:lnTo>
                    <a:pt x="60034" y="31737"/>
                  </a:lnTo>
                  <a:lnTo>
                    <a:pt x="59974" y="31918"/>
                  </a:lnTo>
                  <a:lnTo>
                    <a:pt x="59974" y="32159"/>
                  </a:lnTo>
                  <a:lnTo>
                    <a:pt x="59974" y="32401"/>
                  </a:lnTo>
                  <a:lnTo>
                    <a:pt x="60034" y="32582"/>
                  </a:lnTo>
                  <a:lnTo>
                    <a:pt x="60155" y="32823"/>
                  </a:lnTo>
                  <a:lnTo>
                    <a:pt x="60276" y="33004"/>
                  </a:lnTo>
                  <a:lnTo>
                    <a:pt x="60457" y="33125"/>
                  </a:lnTo>
                  <a:lnTo>
                    <a:pt x="60698" y="33245"/>
                  </a:lnTo>
                  <a:lnTo>
                    <a:pt x="60879" y="33306"/>
                  </a:lnTo>
                  <a:lnTo>
                    <a:pt x="61362" y="33306"/>
                  </a:lnTo>
                  <a:lnTo>
                    <a:pt x="61543" y="33245"/>
                  </a:lnTo>
                  <a:lnTo>
                    <a:pt x="61784" y="33125"/>
                  </a:lnTo>
                  <a:lnTo>
                    <a:pt x="61965" y="33004"/>
                  </a:lnTo>
                  <a:lnTo>
                    <a:pt x="62086" y="32823"/>
                  </a:lnTo>
                  <a:lnTo>
                    <a:pt x="62206" y="32582"/>
                  </a:lnTo>
                  <a:lnTo>
                    <a:pt x="62267" y="32401"/>
                  </a:lnTo>
                  <a:lnTo>
                    <a:pt x="62267" y="32159"/>
                  </a:lnTo>
                  <a:lnTo>
                    <a:pt x="62267" y="31918"/>
                  </a:lnTo>
                  <a:lnTo>
                    <a:pt x="62206" y="31737"/>
                  </a:lnTo>
                  <a:lnTo>
                    <a:pt x="62086" y="31495"/>
                  </a:lnTo>
                  <a:lnTo>
                    <a:pt x="61965" y="31314"/>
                  </a:lnTo>
                  <a:lnTo>
                    <a:pt x="61784" y="31194"/>
                  </a:lnTo>
                  <a:lnTo>
                    <a:pt x="61543" y="31073"/>
                  </a:lnTo>
                  <a:lnTo>
                    <a:pt x="61362" y="31013"/>
                  </a:lnTo>
                  <a:close/>
                  <a:moveTo>
                    <a:pt x="66671" y="31013"/>
                  </a:moveTo>
                  <a:lnTo>
                    <a:pt x="66490" y="31073"/>
                  </a:lnTo>
                  <a:lnTo>
                    <a:pt x="66249" y="31194"/>
                  </a:lnTo>
                  <a:lnTo>
                    <a:pt x="66068" y="31314"/>
                  </a:lnTo>
                  <a:lnTo>
                    <a:pt x="65947" y="31495"/>
                  </a:lnTo>
                  <a:lnTo>
                    <a:pt x="65827" y="31737"/>
                  </a:lnTo>
                  <a:lnTo>
                    <a:pt x="65766" y="31918"/>
                  </a:lnTo>
                  <a:lnTo>
                    <a:pt x="65766" y="32159"/>
                  </a:lnTo>
                  <a:lnTo>
                    <a:pt x="65766" y="32401"/>
                  </a:lnTo>
                  <a:lnTo>
                    <a:pt x="65827" y="32582"/>
                  </a:lnTo>
                  <a:lnTo>
                    <a:pt x="65947" y="32823"/>
                  </a:lnTo>
                  <a:lnTo>
                    <a:pt x="66068" y="33004"/>
                  </a:lnTo>
                  <a:lnTo>
                    <a:pt x="66249" y="33125"/>
                  </a:lnTo>
                  <a:lnTo>
                    <a:pt x="66490" y="33245"/>
                  </a:lnTo>
                  <a:lnTo>
                    <a:pt x="66671" y="33306"/>
                  </a:lnTo>
                  <a:lnTo>
                    <a:pt x="67154" y="33306"/>
                  </a:lnTo>
                  <a:lnTo>
                    <a:pt x="67335" y="33245"/>
                  </a:lnTo>
                  <a:lnTo>
                    <a:pt x="67576" y="33125"/>
                  </a:lnTo>
                  <a:lnTo>
                    <a:pt x="67757" y="33004"/>
                  </a:lnTo>
                  <a:lnTo>
                    <a:pt x="67878" y="32823"/>
                  </a:lnTo>
                  <a:lnTo>
                    <a:pt x="67999" y="32582"/>
                  </a:lnTo>
                  <a:lnTo>
                    <a:pt x="68059" y="32401"/>
                  </a:lnTo>
                  <a:lnTo>
                    <a:pt x="68059" y="32159"/>
                  </a:lnTo>
                  <a:lnTo>
                    <a:pt x="68059" y="31918"/>
                  </a:lnTo>
                  <a:lnTo>
                    <a:pt x="67999" y="31737"/>
                  </a:lnTo>
                  <a:lnTo>
                    <a:pt x="67878" y="31495"/>
                  </a:lnTo>
                  <a:lnTo>
                    <a:pt x="67757" y="31314"/>
                  </a:lnTo>
                  <a:lnTo>
                    <a:pt x="67576" y="31194"/>
                  </a:lnTo>
                  <a:lnTo>
                    <a:pt x="67335" y="31073"/>
                  </a:lnTo>
                  <a:lnTo>
                    <a:pt x="67154" y="31013"/>
                  </a:lnTo>
                  <a:close/>
                  <a:moveTo>
                    <a:pt x="72464" y="31013"/>
                  </a:moveTo>
                  <a:lnTo>
                    <a:pt x="72283" y="31073"/>
                  </a:lnTo>
                  <a:lnTo>
                    <a:pt x="72041" y="31194"/>
                  </a:lnTo>
                  <a:lnTo>
                    <a:pt x="71860" y="31314"/>
                  </a:lnTo>
                  <a:lnTo>
                    <a:pt x="71740" y="31495"/>
                  </a:lnTo>
                  <a:lnTo>
                    <a:pt x="71619" y="31737"/>
                  </a:lnTo>
                  <a:lnTo>
                    <a:pt x="71559" y="31918"/>
                  </a:lnTo>
                  <a:lnTo>
                    <a:pt x="71559" y="32159"/>
                  </a:lnTo>
                  <a:lnTo>
                    <a:pt x="71559" y="32401"/>
                  </a:lnTo>
                  <a:lnTo>
                    <a:pt x="71619" y="32582"/>
                  </a:lnTo>
                  <a:lnTo>
                    <a:pt x="71740" y="32823"/>
                  </a:lnTo>
                  <a:lnTo>
                    <a:pt x="71860" y="33004"/>
                  </a:lnTo>
                  <a:lnTo>
                    <a:pt x="72041" y="33125"/>
                  </a:lnTo>
                  <a:lnTo>
                    <a:pt x="72283" y="33245"/>
                  </a:lnTo>
                  <a:lnTo>
                    <a:pt x="72464" y="33306"/>
                  </a:lnTo>
                  <a:lnTo>
                    <a:pt x="72946" y="33306"/>
                  </a:lnTo>
                  <a:lnTo>
                    <a:pt x="73127" y="33245"/>
                  </a:lnTo>
                  <a:lnTo>
                    <a:pt x="73369" y="33125"/>
                  </a:lnTo>
                  <a:lnTo>
                    <a:pt x="73550" y="33004"/>
                  </a:lnTo>
                  <a:lnTo>
                    <a:pt x="73670" y="32823"/>
                  </a:lnTo>
                  <a:lnTo>
                    <a:pt x="73791" y="32582"/>
                  </a:lnTo>
                  <a:lnTo>
                    <a:pt x="73851" y="32401"/>
                  </a:lnTo>
                  <a:lnTo>
                    <a:pt x="73851" y="32159"/>
                  </a:lnTo>
                  <a:lnTo>
                    <a:pt x="73851" y="31918"/>
                  </a:lnTo>
                  <a:lnTo>
                    <a:pt x="73791" y="31737"/>
                  </a:lnTo>
                  <a:lnTo>
                    <a:pt x="73670" y="31495"/>
                  </a:lnTo>
                  <a:lnTo>
                    <a:pt x="73550" y="31314"/>
                  </a:lnTo>
                  <a:lnTo>
                    <a:pt x="73369" y="31194"/>
                  </a:lnTo>
                  <a:lnTo>
                    <a:pt x="73127" y="31073"/>
                  </a:lnTo>
                  <a:lnTo>
                    <a:pt x="72946" y="31013"/>
                  </a:lnTo>
                  <a:close/>
                  <a:moveTo>
                    <a:pt x="181" y="33909"/>
                  </a:moveTo>
                  <a:lnTo>
                    <a:pt x="0" y="36141"/>
                  </a:lnTo>
                  <a:lnTo>
                    <a:pt x="302" y="36202"/>
                  </a:lnTo>
                  <a:lnTo>
                    <a:pt x="543" y="36202"/>
                  </a:lnTo>
                  <a:lnTo>
                    <a:pt x="724" y="36141"/>
                  </a:lnTo>
                  <a:lnTo>
                    <a:pt x="966" y="36021"/>
                  </a:lnTo>
                  <a:lnTo>
                    <a:pt x="1147" y="35900"/>
                  </a:lnTo>
                  <a:lnTo>
                    <a:pt x="1267" y="35719"/>
                  </a:lnTo>
                  <a:lnTo>
                    <a:pt x="1388" y="35478"/>
                  </a:lnTo>
                  <a:lnTo>
                    <a:pt x="1448" y="35297"/>
                  </a:lnTo>
                  <a:lnTo>
                    <a:pt x="1448" y="35055"/>
                  </a:lnTo>
                  <a:lnTo>
                    <a:pt x="1448" y="34814"/>
                  </a:lnTo>
                  <a:lnTo>
                    <a:pt x="1388" y="34633"/>
                  </a:lnTo>
                  <a:lnTo>
                    <a:pt x="1267" y="34392"/>
                  </a:lnTo>
                  <a:lnTo>
                    <a:pt x="1147" y="34211"/>
                  </a:lnTo>
                  <a:lnTo>
                    <a:pt x="966" y="34090"/>
                  </a:lnTo>
                  <a:lnTo>
                    <a:pt x="724" y="33969"/>
                  </a:lnTo>
                  <a:lnTo>
                    <a:pt x="543" y="33909"/>
                  </a:lnTo>
                  <a:close/>
                  <a:moveTo>
                    <a:pt x="5853" y="33909"/>
                  </a:moveTo>
                  <a:lnTo>
                    <a:pt x="5672" y="33969"/>
                  </a:lnTo>
                  <a:lnTo>
                    <a:pt x="5431" y="34090"/>
                  </a:lnTo>
                  <a:lnTo>
                    <a:pt x="5250" y="34211"/>
                  </a:lnTo>
                  <a:lnTo>
                    <a:pt x="5129" y="34392"/>
                  </a:lnTo>
                  <a:lnTo>
                    <a:pt x="5008" y="34633"/>
                  </a:lnTo>
                  <a:lnTo>
                    <a:pt x="4948" y="34814"/>
                  </a:lnTo>
                  <a:lnTo>
                    <a:pt x="4948" y="35055"/>
                  </a:lnTo>
                  <a:lnTo>
                    <a:pt x="4948" y="35297"/>
                  </a:lnTo>
                  <a:lnTo>
                    <a:pt x="5008" y="35478"/>
                  </a:lnTo>
                  <a:lnTo>
                    <a:pt x="5129" y="35719"/>
                  </a:lnTo>
                  <a:lnTo>
                    <a:pt x="5250" y="35900"/>
                  </a:lnTo>
                  <a:lnTo>
                    <a:pt x="5431" y="36021"/>
                  </a:lnTo>
                  <a:lnTo>
                    <a:pt x="5672" y="36141"/>
                  </a:lnTo>
                  <a:lnTo>
                    <a:pt x="5853" y="36202"/>
                  </a:lnTo>
                  <a:lnTo>
                    <a:pt x="6336" y="36202"/>
                  </a:lnTo>
                  <a:lnTo>
                    <a:pt x="6517" y="36141"/>
                  </a:lnTo>
                  <a:lnTo>
                    <a:pt x="6758" y="36021"/>
                  </a:lnTo>
                  <a:lnTo>
                    <a:pt x="6939" y="35900"/>
                  </a:lnTo>
                  <a:lnTo>
                    <a:pt x="7060" y="35719"/>
                  </a:lnTo>
                  <a:lnTo>
                    <a:pt x="7180" y="35478"/>
                  </a:lnTo>
                  <a:lnTo>
                    <a:pt x="7241" y="35297"/>
                  </a:lnTo>
                  <a:lnTo>
                    <a:pt x="7241" y="35055"/>
                  </a:lnTo>
                  <a:lnTo>
                    <a:pt x="7241" y="34814"/>
                  </a:lnTo>
                  <a:lnTo>
                    <a:pt x="7180" y="34633"/>
                  </a:lnTo>
                  <a:lnTo>
                    <a:pt x="7060" y="34392"/>
                  </a:lnTo>
                  <a:lnTo>
                    <a:pt x="6939" y="34211"/>
                  </a:lnTo>
                  <a:lnTo>
                    <a:pt x="6758" y="34090"/>
                  </a:lnTo>
                  <a:lnTo>
                    <a:pt x="6517" y="33969"/>
                  </a:lnTo>
                  <a:lnTo>
                    <a:pt x="6336" y="33909"/>
                  </a:lnTo>
                  <a:close/>
                  <a:moveTo>
                    <a:pt x="11645" y="33909"/>
                  </a:moveTo>
                  <a:lnTo>
                    <a:pt x="11464" y="33969"/>
                  </a:lnTo>
                  <a:lnTo>
                    <a:pt x="11223" y="34090"/>
                  </a:lnTo>
                  <a:lnTo>
                    <a:pt x="11042" y="34211"/>
                  </a:lnTo>
                  <a:lnTo>
                    <a:pt x="10921" y="34392"/>
                  </a:lnTo>
                  <a:lnTo>
                    <a:pt x="10800" y="34633"/>
                  </a:lnTo>
                  <a:lnTo>
                    <a:pt x="10740" y="34814"/>
                  </a:lnTo>
                  <a:lnTo>
                    <a:pt x="10740" y="35055"/>
                  </a:lnTo>
                  <a:lnTo>
                    <a:pt x="10740" y="35297"/>
                  </a:lnTo>
                  <a:lnTo>
                    <a:pt x="10800" y="35478"/>
                  </a:lnTo>
                  <a:lnTo>
                    <a:pt x="10921" y="35719"/>
                  </a:lnTo>
                  <a:lnTo>
                    <a:pt x="11042" y="35900"/>
                  </a:lnTo>
                  <a:lnTo>
                    <a:pt x="11223" y="36021"/>
                  </a:lnTo>
                  <a:lnTo>
                    <a:pt x="11464" y="36141"/>
                  </a:lnTo>
                  <a:lnTo>
                    <a:pt x="11645" y="36202"/>
                  </a:lnTo>
                  <a:lnTo>
                    <a:pt x="12128" y="36202"/>
                  </a:lnTo>
                  <a:lnTo>
                    <a:pt x="12309" y="36141"/>
                  </a:lnTo>
                  <a:lnTo>
                    <a:pt x="12550" y="36021"/>
                  </a:lnTo>
                  <a:lnTo>
                    <a:pt x="12731" y="35900"/>
                  </a:lnTo>
                  <a:lnTo>
                    <a:pt x="12852" y="35719"/>
                  </a:lnTo>
                  <a:lnTo>
                    <a:pt x="12973" y="35478"/>
                  </a:lnTo>
                  <a:lnTo>
                    <a:pt x="13033" y="35297"/>
                  </a:lnTo>
                  <a:lnTo>
                    <a:pt x="13033" y="35055"/>
                  </a:lnTo>
                  <a:lnTo>
                    <a:pt x="13033" y="34814"/>
                  </a:lnTo>
                  <a:lnTo>
                    <a:pt x="12973" y="34633"/>
                  </a:lnTo>
                  <a:lnTo>
                    <a:pt x="12852" y="34392"/>
                  </a:lnTo>
                  <a:lnTo>
                    <a:pt x="12731" y="34211"/>
                  </a:lnTo>
                  <a:lnTo>
                    <a:pt x="12550" y="34090"/>
                  </a:lnTo>
                  <a:lnTo>
                    <a:pt x="12309" y="33969"/>
                  </a:lnTo>
                  <a:lnTo>
                    <a:pt x="12128" y="33909"/>
                  </a:lnTo>
                  <a:close/>
                  <a:moveTo>
                    <a:pt x="17437" y="33909"/>
                  </a:moveTo>
                  <a:lnTo>
                    <a:pt x="17256" y="33969"/>
                  </a:lnTo>
                  <a:lnTo>
                    <a:pt x="17015" y="34090"/>
                  </a:lnTo>
                  <a:lnTo>
                    <a:pt x="16834" y="34211"/>
                  </a:lnTo>
                  <a:lnTo>
                    <a:pt x="16713" y="34392"/>
                  </a:lnTo>
                  <a:lnTo>
                    <a:pt x="16593" y="34633"/>
                  </a:lnTo>
                  <a:lnTo>
                    <a:pt x="16532" y="34814"/>
                  </a:lnTo>
                  <a:lnTo>
                    <a:pt x="16532" y="35055"/>
                  </a:lnTo>
                  <a:lnTo>
                    <a:pt x="16532" y="35297"/>
                  </a:lnTo>
                  <a:lnTo>
                    <a:pt x="16593" y="35478"/>
                  </a:lnTo>
                  <a:lnTo>
                    <a:pt x="16713" y="35719"/>
                  </a:lnTo>
                  <a:lnTo>
                    <a:pt x="16834" y="35900"/>
                  </a:lnTo>
                  <a:lnTo>
                    <a:pt x="17015" y="36021"/>
                  </a:lnTo>
                  <a:lnTo>
                    <a:pt x="17256" y="36141"/>
                  </a:lnTo>
                  <a:lnTo>
                    <a:pt x="17437" y="36202"/>
                  </a:lnTo>
                  <a:lnTo>
                    <a:pt x="17920" y="36202"/>
                  </a:lnTo>
                  <a:lnTo>
                    <a:pt x="18101" y="36141"/>
                  </a:lnTo>
                  <a:lnTo>
                    <a:pt x="18342" y="36021"/>
                  </a:lnTo>
                  <a:lnTo>
                    <a:pt x="18523" y="35900"/>
                  </a:lnTo>
                  <a:lnTo>
                    <a:pt x="18644" y="35719"/>
                  </a:lnTo>
                  <a:lnTo>
                    <a:pt x="18765" y="35478"/>
                  </a:lnTo>
                  <a:lnTo>
                    <a:pt x="18825" y="35297"/>
                  </a:lnTo>
                  <a:lnTo>
                    <a:pt x="18825" y="35055"/>
                  </a:lnTo>
                  <a:lnTo>
                    <a:pt x="18825" y="34814"/>
                  </a:lnTo>
                  <a:lnTo>
                    <a:pt x="18765" y="34633"/>
                  </a:lnTo>
                  <a:lnTo>
                    <a:pt x="18644" y="34392"/>
                  </a:lnTo>
                  <a:lnTo>
                    <a:pt x="18523" y="34211"/>
                  </a:lnTo>
                  <a:lnTo>
                    <a:pt x="18342" y="34090"/>
                  </a:lnTo>
                  <a:lnTo>
                    <a:pt x="18101" y="33969"/>
                  </a:lnTo>
                  <a:lnTo>
                    <a:pt x="17920" y="33909"/>
                  </a:lnTo>
                  <a:close/>
                  <a:moveTo>
                    <a:pt x="23230" y="33909"/>
                  </a:moveTo>
                  <a:lnTo>
                    <a:pt x="23049" y="33969"/>
                  </a:lnTo>
                  <a:lnTo>
                    <a:pt x="22807" y="34090"/>
                  </a:lnTo>
                  <a:lnTo>
                    <a:pt x="22626" y="34211"/>
                  </a:lnTo>
                  <a:lnTo>
                    <a:pt x="22506" y="34392"/>
                  </a:lnTo>
                  <a:lnTo>
                    <a:pt x="22385" y="34633"/>
                  </a:lnTo>
                  <a:lnTo>
                    <a:pt x="22325" y="34814"/>
                  </a:lnTo>
                  <a:lnTo>
                    <a:pt x="22325" y="35055"/>
                  </a:lnTo>
                  <a:lnTo>
                    <a:pt x="22325" y="35297"/>
                  </a:lnTo>
                  <a:lnTo>
                    <a:pt x="22385" y="35478"/>
                  </a:lnTo>
                  <a:lnTo>
                    <a:pt x="22506" y="35719"/>
                  </a:lnTo>
                  <a:lnTo>
                    <a:pt x="22626" y="35900"/>
                  </a:lnTo>
                  <a:lnTo>
                    <a:pt x="22807" y="36021"/>
                  </a:lnTo>
                  <a:lnTo>
                    <a:pt x="23049" y="36141"/>
                  </a:lnTo>
                  <a:lnTo>
                    <a:pt x="23230" y="36202"/>
                  </a:lnTo>
                  <a:lnTo>
                    <a:pt x="23712" y="36202"/>
                  </a:lnTo>
                  <a:lnTo>
                    <a:pt x="23893" y="36141"/>
                  </a:lnTo>
                  <a:lnTo>
                    <a:pt x="24135" y="36021"/>
                  </a:lnTo>
                  <a:lnTo>
                    <a:pt x="24316" y="35900"/>
                  </a:lnTo>
                  <a:lnTo>
                    <a:pt x="24436" y="35719"/>
                  </a:lnTo>
                  <a:lnTo>
                    <a:pt x="24557" y="35478"/>
                  </a:lnTo>
                  <a:lnTo>
                    <a:pt x="24617" y="35297"/>
                  </a:lnTo>
                  <a:lnTo>
                    <a:pt x="24617" y="35055"/>
                  </a:lnTo>
                  <a:lnTo>
                    <a:pt x="24617" y="34814"/>
                  </a:lnTo>
                  <a:lnTo>
                    <a:pt x="24557" y="34633"/>
                  </a:lnTo>
                  <a:lnTo>
                    <a:pt x="24436" y="34392"/>
                  </a:lnTo>
                  <a:lnTo>
                    <a:pt x="24316" y="34211"/>
                  </a:lnTo>
                  <a:lnTo>
                    <a:pt x="24135" y="34090"/>
                  </a:lnTo>
                  <a:lnTo>
                    <a:pt x="23893" y="33969"/>
                  </a:lnTo>
                  <a:lnTo>
                    <a:pt x="23712" y="33909"/>
                  </a:lnTo>
                  <a:close/>
                  <a:moveTo>
                    <a:pt x="29022" y="33909"/>
                  </a:moveTo>
                  <a:lnTo>
                    <a:pt x="28841" y="33969"/>
                  </a:lnTo>
                  <a:lnTo>
                    <a:pt x="28599" y="34090"/>
                  </a:lnTo>
                  <a:lnTo>
                    <a:pt x="28418" y="34211"/>
                  </a:lnTo>
                  <a:lnTo>
                    <a:pt x="28298" y="34392"/>
                  </a:lnTo>
                  <a:lnTo>
                    <a:pt x="28177" y="34633"/>
                  </a:lnTo>
                  <a:lnTo>
                    <a:pt x="28117" y="34814"/>
                  </a:lnTo>
                  <a:lnTo>
                    <a:pt x="28117" y="35055"/>
                  </a:lnTo>
                  <a:lnTo>
                    <a:pt x="28117" y="35297"/>
                  </a:lnTo>
                  <a:lnTo>
                    <a:pt x="28177" y="35478"/>
                  </a:lnTo>
                  <a:lnTo>
                    <a:pt x="28298" y="35719"/>
                  </a:lnTo>
                  <a:lnTo>
                    <a:pt x="28418" y="35900"/>
                  </a:lnTo>
                  <a:lnTo>
                    <a:pt x="28599" y="36021"/>
                  </a:lnTo>
                  <a:lnTo>
                    <a:pt x="28841" y="36141"/>
                  </a:lnTo>
                  <a:lnTo>
                    <a:pt x="29022" y="36202"/>
                  </a:lnTo>
                  <a:lnTo>
                    <a:pt x="29505" y="36202"/>
                  </a:lnTo>
                  <a:lnTo>
                    <a:pt x="29686" y="36141"/>
                  </a:lnTo>
                  <a:lnTo>
                    <a:pt x="29927" y="36021"/>
                  </a:lnTo>
                  <a:lnTo>
                    <a:pt x="30108" y="35900"/>
                  </a:lnTo>
                  <a:lnTo>
                    <a:pt x="30229" y="35719"/>
                  </a:lnTo>
                  <a:lnTo>
                    <a:pt x="30349" y="35478"/>
                  </a:lnTo>
                  <a:lnTo>
                    <a:pt x="30410" y="35297"/>
                  </a:lnTo>
                  <a:lnTo>
                    <a:pt x="30410" y="35055"/>
                  </a:lnTo>
                  <a:lnTo>
                    <a:pt x="30410" y="34814"/>
                  </a:lnTo>
                  <a:lnTo>
                    <a:pt x="30349" y="34633"/>
                  </a:lnTo>
                  <a:lnTo>
                    <a:pt x="30229" y="34392"/>
                  </a:lnTo>
                  <a:lnTo>
                    <a:pt x="30108" y="34211"/>
                  </a:lnTo>
                  <a:lnTo>
                    <a:pt x="29927" y="34090"/>
                  </a:lnTo>
                  <a:lnTo>
                    <a:pt x="29686" y="33969"/>
                  </a:lnTo>
                  <a:lnTo>
                    <a:pt x="29505" y="33909"/>
                  </a:lnTo>
                  <a:close/>
                  <a:moveTo>
                    <a:pt x="34814" y="33909"/>
                  </a:moveTo>
                  <a:lnTo>
                    <a:pt x="34633" y="33969"/>
                  </a:lnTo>
                  <a:lnTo>
                    <a:pt x="34392" y="34090"/>
                  </a:lnTo>
                  <a:lnTo>
                    <a:pt x="34211" y="34211"/>
                  </a:lnTo>
                  <a:lnTo>
                    <a:pt x="34090" y="34392"/>
                  </a:lnTo>
                  <a:lnTo>
                    <a:pt x="33969" y="34633"/>
                  </a:lnTo>
                  <a:lnTo>
                    <a:pt x="33909" y="34814"/>
                  </a:lnTo>
                  <a:lnTo>
                    <a:pt x="33909" y="35055"/>
                  </a:lnTo>
                  <a:lnTo>
                    <a:pt x="33909" y="35297"/>
                  </a:lnTo>
                  <a:lnTo>
                    <a:pt x="33969" y="35478"/>
                  </a:lnTo>
                  <a:lnTo>
                    <a:pt x="34090" y="35719"/>
                  </a:lnTo>
                  <a:lnTo>
                    <a:pt x="34211" y="35900"/>
                  </a:lnTo>
                  <a:lnTo>
                    <a:pt x="34392" y="36021"/>
                  </a:lnTo>
                  <a:lnTo>
                    <a:pt x="34633" y="36141"/>
                  </a:lnTo>
                  <a:lnTo>
                    <a:pt x="34814" y="36202"/>
                  </a:lnTo>
                  <a:lnTo>
                    <a:pt x="35297" y="36202"/>
                  </a:lnTo>
                  <a:lnTo>
                    <a:pt x="35478" y="36141"/>
                  </a:lnTo>
                  <a:lnTo>
                    <a:pt x="35719" y="36021"/>
                  </a:lnTo>
                  <a:lnTo>
                    <a:pt x="35900" y="35900"/>
                  </a:lnTo>
                  <a:lnTo>
                    <a:pt x="36021" y="35719"/>
                  </a:lnTo>
                  <a:lnTo>
                    <a:pt x="36141" y="35478"/>
                  </a:lnTo>
                  <a:lnTo>
                    <a:pt x="36202" y="35297"/>
                  </a:lnTo>
                  <a:lnTo>
                    <a:pt x="36202" y="35055"/>
                  </a:lnTo>
                  <a:lnTo>
                    <a:pt x="36202" y="34814"/>
                  </a:lnTo>
                  <a:lnTo>
                    <a:pt x="36141" y="34633"/>
                  </a:lnTo>
                  <a:lnTo>
                    <a:pt x="36021" y="34392"/>
                  </a:lnTo>
                  <a:lnTo>
                    <a:pt x="35900" y="34211"/>
                  </a:lnTo>
                  <a:lnTo>
                    <a:pt x="35719" y="34090"/>
                  </a:lnTo>
                  <a:lnTo>
                    <a:pt x="35478" y="33969"/>
                  </a:lnTo>
                  <a:lnTo>
                    <a:pt x="35297" y="33909"/>
                  </a:lnTo>
                  <a:close/>
                  <a:moveTo>
                    <a:pt x="40606" y="33909"/>
                  </a:moveTo>
                  <a:lnTo>
                    <a:pt x="40425" y="33969"/>
                  </a:lnTo>
                  <a:lnTo>
                    <a:pt x="40184" y="34090"/>
                  </a:lnTo>
                  <a:lnTo>
                    <a:pt x="40003" y="34211"/>
                  </a:lnTo>
                  <a:lnTo>
                    <a:pt x="39882" y="34392"/>
                  </a:lnTo>
                  <a:lnTo>
                    <a:pt x="39762" y="34633"/>
                  </a:lnTo>
                  <a:lnTo>
                    <a:pt x="39701" y="34814"/>
                  </a:lnTo>
                  <a:lnTo>
                    <a:pt x="39701" y="35055"/>
                  </a:lnTo>
                  <a:lnTo>
                    <a:pt x="39701" y="35297"/>
                  </a:lnTo>
                  <a:lnTo>
                    <a:pt x="39762" y="35478"/>
                  </a:lnTo>
                  <a:lnTo>
                    <a:pt x="39882" y="35719"/>
                  </a:lnTo>
                  <a:lnTo>
                    <a:pt x="40003" y="35900"/>
                  </a:lnTo>
                  <a:lnTo>
                    <a:pt x="40184" y="36021"/>
                  </a:lnTo>
                  <a:lnTo>
                    <a:pt x="40425" y="36141"/>
                  </a:lnTo>
                  <a:lnTo>
                    <a:pt x="40606" y="36202"/>
                  </a:lnTo>
                  <a:lnTo>
                    <a:pt x="41089" y="36202"/>
                  </a:lnTo>
                  <a:lnTo>
                    <a:pt x="41270" y="36141"/>
                  </a:lnTo>
                  <a:lnTo>
                    <a:pt x="41511" y="36021"/>
                  </a:lnTo>
                  <a:lnTo>
                    <a:pt x="41692" y="35900"/>
                  </a:lnTo>
                  <a:lnTo>
                    <a:pt x="41813" y="35719"/>
                  </a:lnTo>
                  <a:lnTo>
                    <a:pt x="41934" y="35478"/>
                  </a:lnTo>
                  <a:lnTo>
                    <a:pt x="41994" y="35297"/>
                  </a:lnTo>
                  <a:lnTo>
                    <a:pt x="41994" y="35055"/>
                  </a:lnTo>
                  <a:lnTo>
                    <a:pt x="41994" y="34814"/>
                  </a:lnTo>
                  <a:lnTo>
                    <a:pt x="41934" y="34633"/>
                  </a:lnTo>
                  <a:lnTo>
                    <a:pt x="41813" y="34392"/>
                  </a:lnTo>
                  <a:lnTo>
                    <a:pt x="41692" y="34211"/>
                  </a:lnTo>
                  <a:lnTo>
                    <a:pt x="41511" y="34090"/>
                  </a:lnTo>
                  <a:lnTo>
                    <a:pt x="41270" y="33969"/>
                  </a:lnTo>
                  <a:lnTo>
                    <a:pt x="41089" y="33909"/>
                  </a:lnTo>
                  <a:close/>
                  <a:moveTo>
                    <a:pt x="46399" y="33909"/>
                  </a:moveTo>
                  <a:lnTo>
                    <a:pt x="46218" y="33969"/>
                  </a:lnTo>
                  <a:lnTo>
                    <a:pt x="45976" y="34090"/>
                  </a:lnTo>
                  <a:lnTo>
                    <a:pt x="45795" y="34211"/>
                  </a:lnTo>
                  <a:lnTo>
                    <a:pt x="45674" y="34392"/>
                  </a:lnTo>
                  <a:lnTo>
                    <a:pt x="45554" y="34633"/>
                  </a:lnTo>
                  <a:lnTo>
                    <a:pt x="45493" y="34814"/>
                  </a:lnTo>
                  <a:lnTo>
                    <a:pt x="45493" y="35055"/>
                  </a:lnTo>
                  <a:lnTo>
                    <a:pt x="45493" y="35297"/>
                  </a:lnTo>
                  <a:lnTo>
                    <a:pt x="45554" y="35478"/>
                  </a:lnTo>
                  <a:lnTo>
                    <a:pt x="45674" y="35719"/>
                  </a:lnTo>
                  <a:lnTo>
                    <a:pt x="45795" y="35900"/>
                  </a:lnTo>
                  <a:lnTo>
                    <a:pt x="45976" y="36021"/>
                  </a:lnTo>
                  <a:lnTo>
                    <a:pt x="46218" y="36141"/>
                  </a:lnTo>
                  <a:lnTo>
                    <a:pt x="46399" y="36202"/>
                  </a:lnTo>
                  <a:lnTo>
                    <a:pt x="46881" y="36202"/>
                  </a:lnTo>
                  <a:lnTo>
                    <a:pt x="47062" y="36141"/>
                  </a:lnTo>
                  <a:lnTo>
                    <a:pt x="47304" y="36021"/>
                  </a:lnTo>
                  <a:lnTo>
                    <a:pt x="47485" y="35900"/>
                  </a:lnTo>
                  <a:lnTo>
                    <a:pt x="47605" y="35719"/>
                  </a:lnTo>
                  <a:lnTo>
                    <a:pt x="47726" y="35478"/>
                  </a:lnTo>
                  <a:lnTo>
                    <a:pt x="47786" y="35297"/>
                  </a:lnTo>
                  <a:lnTo>
                    <a:pt x="47786" y="35055"/>
                  </a:lnTo>
                  <a:lnTo>
                    <a:pt x="47786" y="34814"/>
                  </a:lnTo>
                  <a:lnTo>
                    <a:pt x="47726" y="34633"/>
                  </a:lnTo>
                  <a:lnTo>
                    <a:pt x="47605" y="34392"/>
                  </a:lnTo>
                  <a:lnTo>
                    <a:pt x="47485" y="34211"/>
                  </a:lnTo>
                  <a:lnTo>
                    <a:pt x="47304" y="34090"/>
                  </a:lnTo>
                  <a:lnTo>
                    <a:pt x="47062" y="33969"/>
                  </a:lnTo>
                  <a:lnTo>
                    <a:pt x="46881" y="33909"/>
                  </a:lnTo>
                  <a:close/>
                  <a:moveTo>
                    <a:pt x="52191" y="33909"/>
                  </a:moveTo>
                  <a:lnTo>
                    <a:pt x="52010" y="33969"/>
                  </a:lnTo>
                  <a:lnTo>
                    <a:pt x="51768" y="34090"/>
                  </a:lnTo>
                  <a:lnTo>
                    <a:pt x="51587" y="34211"/>
                  </a:lnTo>
                  <a:lnTo>
                    <a:pt x="51467" y="34392"/>
                  </a:lnTo>
                  <a:lnTo>
                    <a:pt x="51346" y="34633"/>
                  </a:lnTo>
                  <a:lnTo>
                    <a:pt x="51286" y="34814"/>
                  </a:lnTo>
                  <a:lnTo>
                    <a:pt x="51286" y="35055"/>
                  </a:lnTo>
                  <a:lnTo>
                    <a:pt x="51286" y="35297"/>
                  </a:lnTo>
                  <a:lnTo>
                    <a:pt x="51346" y="35478"/>
                  </a:lnTo>
                  <a:lnTo>
                    <a:pt x="51467" y="35719"/>
                  </a:lnTo>
                  <a:lnTo>
                    <a:pt x="51587" y="35900"/>
                  </a:lnTo>
                  <a:lnTo>
                    <a:pt x="51768" y="36021"/>
                  </a:lnTo>
                  <a:lnTo>
                    <a:pt x="52010" y="36141"/>
                  </a:lnTo>
                  <a:lnTo>
                    <a:pt x="52191" y="36202"/>
                  </a:lnTo>
                  <a:lnTo>
                    <a:pt x="52673" y="36202"/>
                  </a:lnTo>
                  <a:lnTo>
                    <a:pt x="52854" y="36141"/>
                  </a:lnTo>
                  <a:lnTo>
                    <a:pt x="53096" y="36021"/>
                  </a:lnTo>
                  <a:lnTo>
                    <a:pt x="53277" y="35900"/>
                  </a:lnTo>
                  <a:lnTo>
                    <a:pt x="53397" y="35719"/>
                  </a:lnTo>
                  <a:lnTo>
                    <a:pt x="53518" y="35478"/>
                  </a:lnTo>
                  <a:lnTo>
                    <a:pt x="53578" y="35297"/>
                  </a:lnTo>
                  <a:lnTo>
                    <a:pt x="53578" y="35055"/>
                  </a:lnTo>
                  <a:lnTo>
                    <a:pt x="53578" y="34814"/>
                  </a:lnTo>
                  <a:lnTo>
                    <a:pt x="53518" y="34633"/>
                  </a:lnTo>
                  <a:lnTo>
                    <a:pt x="53397" y="34392"/>
                  </a:lnTo>
                  <a:lnTo>
                    <a:pt x="53277" y="34211"/>
                  </a:lnTo>
                  <a:lnTo>
                    <a:pt x="53096" y="34090"/>
                  </a:lnTo>
                  <a:lnTo>
                    <a:pt x="52854" y="33969"/>
                  </a:lnTo>
                  <a:lnTo>
                    <a:pt x="52673" y="33909"/>
                  </a:lnTo>
                  <a:close/>
                  <a:moveTo>
                    <a:pt x="57983" y="33909"/>
                  </a:moveTo>
                  <a:lnTo>
                    <a:pt x="57802" y="33969"/>
                  </a:lnTo>
                  <a:lnTo>
                    <a:pt x="57561" y="34090"/>
                  </a:lnTo>
                  <a:lnTo>
                    <a:pt x="57380" y="34211"/>
                  </a:lnTo>
                  <a:lnTo>
                    <a:pt x="57259" y="34392"/>
                  </a:lnTo>
                  <a:lnTo>
                    <a:pt x="57138" y="34633"/>
                  </a:lnTo>
                  <a:lnTo>
                    <a:pt x="57078" y="34814"/>
                  </a:lnTo>
                  <a:lnTo>
                    <a:pt x="57078" y="35055"/>
                  </a:lnTo>
                  <a:lnTo>
                    <a:pt x="57078" y="35297"/>
                  </a:lnTo>
                  <a:lnTo>
                    <a:pt x="57138" y="35478"/>
                  </a:lnTo>
                  <a:lnTo>
                    <a:pt x="57259" y="35719"/>
                  </a:lnTo>
                  <a:lnTo>
                    <a:pt x="57380" y="35900"/>
                  </a:lnTo>
                  <a:lnTo>
                    <a:pt x="57561" y="36021"/>
                  </a:lnTo>
                  <a:lnTo>
                    <a:pt x="57802" y="36141"/>
                  </a:lnTo>
                  <a:lnTo>
                    <a:pt x="57983" y="36202"/>
                  </a:lnTo>
                  <a:lnTo>
                    <a:pt x="58466" y="36202"/>
                  </a:lnTo>
                  <a:lnTo>
                    <a:pt x="58647" y="36141"/>
                  </a:lnTo>
                  <a:lnTo>
                    <a:pt x="58888" y="36021"/>
                  </a:lnTo>
                  <a:lnTo>
                    <a:pt x="59069" y="35900"/>
                  </a:lnTo>
                  <a:lnTo>
                    <a:pt x="59190" y="35719"/>
                  </a:lnTo>
                  <a:lnTo>
                    <a:pt x="59310" y="35478"/>
                  </a:lnTo>
                  <a:lnTo>
                    <a:pt x="59371" y="35297"/>
                  </a:lnTo>
                  <a:lnTo>
                    <a:pt x="59371" y="35055"/>
                  </a:lnTo>
                  <a:lnTo>
                    <a:pt x="59371" y="34814"/>
                  </a:lnTo>
                  <a:lnTo>
                    <a:pt x="59310" y="34633"/>
                  </a:lnTo>
                  <a:lnTo>
                    <a:pt x="59190" y="34392"/>
                  </a:lnTo>
                  <a:lnTo>
                    <a:pt x="59069" y="34211"/>
                  </a:lnTo>
                  <a:lnTo>
                    <a:pt x="58888" y="34090"/>
                  </a:lnTo>
                  <a:lnTo>
                    <a:pt x="58647" y="33969"/>
                  </a:lnTo>
                  <a:lnTo>
                    <a:pt x="58466" y="33909"/>
                  </a:lnTo>
                  <a:close/>
                  <a:moveTo>
                    <a:pt x="63775" y="33909"/>
                  </a:moveTo>
                  <a:lnTo>
                    <a:pt x="63594" y="33969"/>
                  </a:lnTo>
                  <a:lnTo>
                    <a:pt x="63353" y="34090"/>
                  </a:lnTo>
                  <a:lnTo>
                    <a:pt x="63172" y="34211"/>
                  </a:lnTo>
                  <a:lnTo>
                    <a:pt x="63051" y="34392"/>
                  </a:lnTo>
                  <a:lnTo>
                    <a:pt x="62931" y="34633"/>
                  </a:lnTo>
                  <a:lnTo>
                    <a:pt x="62870" y="34814"/>
                  </a:lnTo>
                  <a:lnTo>
                    <a:pt x="62870" y="35055"/>
                  </a:lnTo>
                  <a:lnTo>
                    <a:pt x="62870" y="35297"/>
                  </a:lnTo>
                  <a:lnTo>
                    <a:pt x="62931" y="35478"/>
                  </a:lnTo>
                  <a:lnTo>
                    <a:pt x="63051" y="35719"/>
                  </a:lnTo>
                  <a:lnTo>
                    <a:pt x="63172" y="35900"/>
                  </a:lnTo>
                  <a:lnTo>
                    <a:pt x="63353" y="36021"/>
                  </a:lnTo>
                  <a:lnTo>
                    <a:pt x="63594" y="36141"/>
                  </a:lnTo>
                  <a:lnTo>
                    <a:pt x="63775" y="36202"/>
                  </a:lnTo>
                  <a:lnTo>
                    <a:pt x="64258" y="36202"/>
                  </a:lnTo>
                  <a:lnTo>
                    <a:pt x="64439" y="36141"/>
                  </a:lnTo>
                  <a:lnTo>
                    <a:pt x="64680" y="36021"/>
                  </a:lnTo>
                  <a:lnTo>
                    <a:pt x="64861" y="35900"/>
                  </a:lnTo>
                  <a:lnTo>
                    <a:pt x="64982" y="35719"/>
                  </a:lnTo>
                  <a:lnTo>
                    <a:pt x="65103" y="35478"/>
                  </a:lnTo>
                  <a:lnTo>
                    <a:pt x="65163" y="35297"/>
                  </a:lnTo>
                  <a:lnTo>
                    <a:pt x="65163" y="35055"/>
                  </a:lnTo>
                  <a:lnTo>
                    <a:pt x="65163" y="34814"/>
                  </a:lnTo>
                  <a:lnTo>
                    <a:pt x="65103" y="34633"/>
                  </a:lnTo>
                  <a:lnTo>
                    <a:pt x="64982" y="34392"/>
                  </a:lnTo>
                  <a:lnTo>
                    <a:pt x="64861" y="34211"/>
                  </a:lnTo>
                  <a:lnTo>
                    <a:pt x="64680" y="34090"/>
                  </a:lnTo>
                  <a:lnTo>
                    <a:pt x="64439" y="33969"/>
                  </a:lnTo>
                  <a:lnTo>
                    <a:pt x="64258" y="33909"/>
                  </a:lnTo>
                  <a:close/>
                  <a:moveTo>
                    <a:pt x="69567" y="33909"/>
                  </a:moveTo>
                  <a:lnTo>
                    <a:pt x="69386" y="33969"/>
                  </a:lnTo>
                  <a:lnTo>
                    <a:pt x="69145" y="34090"/>
                  </a:lnTo>
                  <a:lnTo>
                    <a:pt x="68964" y="34211"/>
                  </a:lnTo>
                  <a:lnTo>
                    <a:pt x="68843" y="34392"/>
                  </a:lnTo>
                  <a:lnTo>
                    <a:pt x="68723" y="34633"/>
                  </a:lnTo>
                  <a:lnTo>
                    <a:pt x="68662" y="34814"/>
                  </a:lnTo>
                  <a:lnTo>
                    <a:pt x="68662" y="35055"/>
                  </a:lnTo>
                  <a:lnTo>
                    <a:pt x="68662" y="35297"/>
                  </a:lnTo>
                  <a:lnTo>
                    <a:pt x="68723" y="35478"/>
                  </a:lnTo>
                  <a:lnTo>
                    <a:pt x="68843" y="35719"/>
                  </a:lnTo>
                  <a:lnTo>
                    <a:pt x="68964" y="35900"/>
                  </a:lnTo>
                  <a:lnTo>
                    <a:pt x="69145" y="36021"/>
                  </a:lnTo>
                  <a:lnTo>
                    <a:pt x="69386" y="36141"/>
                  </a:lnTo>
                  <a:lnTo>
                    <a:pt x="69567" y="36202"/>
                  </a:lnTo>
                  <a:lnTo>
                    <a:pt x="70050" y="36202"/>
                  </a:lnTo>
                  <a:lnTo>
                    <a:pt x="70231" y="36141"/>
                  </a:lnTo>
                  <a:lnTo>
                    <a:pt x="70472" y="36021"/>
                  </a:lnTo>
                  <a:lnTo>
                    <a:pt x="70653" y="35900"/>
                  </a:lnTo>
                  <a:lnTo>
                    <a:pt x="70774" y="35719"/>
                  </a:lnTo>
                  <a:lnTo>
                    <a:pt x="70895" y="35478"/>
                  </a:lnTo>
                  <a:lnTo>
                    <a:pt x="70955" y="35297"/>
                  </a:lnTo>
                  <a:lnTo>
                    <a:pt x="70955" y="35055"/>
                  </a:lnTo>
                  <a:lnTo>
                    <a:pt x="70955" y="34814"/>
                  </a:lnTo>
                  <a:lnTo>
                    <a:pt x="70895" y="34633"/>
                  </a:lnTo>
                  <a:lnTo>
                    <a:pt x="70774" y="34392"/>
                  </a:lnTo>
                  <a:lnTo>
                    <a:pt x="70653" y="34211"/>
                  </a:lnTo>
                  <a:lnTo>
                    <a:pt x="70472" y="34090"/>
                  </a:lnTo>
                  <a:lnTo>
                    <a:pt x="70231" y="33969"/>
                  </a:lnTo>
                  <a:lnTo>
                    <a:pt x="70050" y="33909"/>
                  </a:lnTo>
                  <a:close/>
                  <a:moveTo>
                    <a:pt x="75360" y="33909"/>
                  </a:moveTo>
                  <a:lnTo>
                    <a:pt x="75179" y="33969"/>
                  </a:lnTo>
                  <a:lnTo>
                    <a:pt x="74937" y="34090"/>
                  </a:lnTo>
                  <a:lnTo>
                    <a:pt x="74756" y="34211"/>
                  </a:lnTo>
                  <a:lnTo>
                    <a:pt x="74636" y="34392"/>
                  </a:lnTo>
                  <a:lnTo>
                    <a:pt x="74515" y="34633"/>
                  </a:lnTo>
                  <a:lnTo>
                    <a:pt x="74455" y="34814"/>
                  </a:lnTo>
                  <a:lnTo>
                    <a:pt x="74455" y="35055"/>
                  </a:lnTo>
                  <a:lnTo>
                    <a:pt x="74455" y="35297"/>
                  </a:lnTo>
                  <a:lnTo>
                    <a:pt x="74515" y="35478"/>
                  </a:lnTo>
                  <a:lnTo>
                    <a:pt x="74636" y="35719"/>
                  </a:lnTo>
                  <a:lnTo>
                    <a:pt x="74756" y="35900"/>
                  </a:lnTo>
                  <a:lnTo>
                    <a:pt x="74937" y="36021"/>
                  </a:lnTo>
                  <a:lnTo>
                    <a:pt x="75179" y="36141"/>
                  </a:lnTo>
                  <a:lnTo>
                    <a:pt x="75360" y="36202"/>
                  </a:lnTo>
                  <a:lnTo>
                    <a:pt x="75601" y="36202"/>
                  </a:lnTo>
                  <a:lnTo>
                    <a:pt x="75903" y="36141"/>
                  </a:lnTo>
                  <a:lnTo>
                    <a:pt x="75722" y="33909"/>
                  </a:lnTo>
                  <a:close/>
                  <a:moveTo>
                    <a:pt x="2896" y="36805"/>
                  </a:moveTo>
                  <a:lnTo>
                    <a:pt x="2655" y="36926"/>
                  </a:lnTo>
                  <a:lnTo>
                    <a:pt x="2414" y="37107"/>
                  </a:lnTo>
                  <a:lnTo>
                    <a:pt x="2233" y="37288"/>
                  </a:lnTo>
                  <a:lnTo>
                    <a:pt x="2112" y="37589"/>
                  </a:lnTo>
                  <a:lnTo>
                    <a:pt x="2052" y="37951"/>
                  </a:lnTo>
                  <a:lnTo>
                    <a:pt x="2052" y="38193"/>
                  </a:lnTo>
                  <a:lnTo>
                    <a:pt x="2112" y="38374"/>
                  </a:lnTo>
                  <a:lnTo>
                    <a:pt x="2233" y="38615"/>
                  </a:lnTo>
                  <a:lnTo>
                    <a:pt x="2353" y="38796"/>
                  </a:lnTo>
                  <a:lnTo>
                    <a:pt x="2534" y="38917"/>
                  </a:lnTo>
                  <a:lnTo>
                    <a:pt x="2776" y="39037"/>
                  </a:lnTo>
                  <a:lnTo>
                    <a:pt x="2957" y="39098"/>
                  </a:lnTo>
                  <a:lnTo>
                    <a:pt x="3439" y="39098"/>
                  </a:lnTo>
                  <a:lnTo>
                    <a:pt x="3620" y="39037"/>
                  </a:lnTo>
                  <a:lnTo>
                    <a:pt x="3862" y="38917"/>
                  </a:lnTo>
                  <a:lnTo>
                    <a:pt x="4043" y="38796"/>
                  </a:lnTo>
                  <a:lnTo>
                    <a:pt x="4164" y="38615"/>
                  </a:lnTo>
                  <a:lnTo>
                    <a:pt x="4284" y="38374"/>
                  </a:lnTo>
                  <a:lnTo>
                    <a:pt x="4345" y="38193"/>
                  </a:lnTo>
                  <a:lnTo>
                    <a:pt x="4345" y="37951"/>
                  </a:lnTo>
                  <a:lnTo>
                    <a:pt x="4284" y="37589"/>
                  </a:lnTo>
                  <a:lnTo>
                    <a:pt x="4164" y="37288"/>
                  </a:lnTo>
                  <a:lnTo>
                    <a:pt x="3982" y="37107"/>
                  </a:lnTo>
                  <a:lnTo>
                    <a:pt x="3741" y="36926"/>
                  </a:lnTo>
                  <a:lnTo>
                    <a:pt x="3500" y="36805"/>
                  </a:lnTo>
                  <a:close/>
                  <a:moveTo>
                    <a:pt x="8689" y="36805"/>
                  </a:moveTo>
                  <a:lnTo>
                    <a:pt x="8447" y="36926"/>
                  </a:lnTo>
                  <a:lnTo>
                    <a:pt x="8206" y="37107"/>
                  </a:lnTo>
                  <a:lnTo>
                    <a:pt x="8025" y="37288"/>
                  </a:lnTo>
                  <a:lnTo>
                    <a:pt x="7904" y="37589"/>
                  </a:lnTo>
                  <a:lnTo>
                    <a:pt x="7844" y="37951"/>
                  </a:lnTo>
                  <a:lnTo>
                    <a:pt x="7844" y="38193"/>
                  </a:lnTo>
                  <a:lnTo>
                    <a:pt x="7904" y="38374"/>
                  </a:lnTo>
                  <a:lnTo>
                    <a:pt x="8025" y="38615"/>
                  </a:lnTo>
                  <a:lnTo>
                    <a:pt x="8146" y="38796"/>
                  </a:lnTo>
                  <a:lnTo>
                    <a:pt x="8327" y="38917"/>
                  </a:lnTo>
                  <a:lnTo>
                    <a:pt x="8568" y="39037"/>
                  </a:lnTo>
                  <a:lnTo>
                    <a:pt x="8749" y="39098"/>
                  </a:lnTo>
                  <a:lnTo>
                    <a:pt x="9232" y="39098"/>
                  </a:lnTo>
                  <a:lnTo>
                    <a:pt x="9413" y="39037"/>
                  </a:lnTo>
                  <a:lnTo>
                    <a:pt x="9654" y="38917"/>
                  </a:lnTo>
                  <a:lnTo>
                    <a:pt x="9835" y="38796"/>
                  </a:lnTo>
                  <a:lnTo>
                    <a:pt x="9956" y="38615"/>
                  </a:lnTo>
                  <a:lnTo>
                    <a:pt x="10076" y="38374"/>
                  </a:lnTo>
                  <a:lnTo>
                    <a:pt x="10137" y="38193"/>
                  </a:lnTo>
                  <a:lnTo>
                    <a:pt x="10137" y="37951"/>
                  </a:lnTo>
                  <a:lnTo>
                    <a:pt x="10076" y="37589"/>
                  </a:lnTo>
                  <a:lnTo>
                    <a:pt x="9956" y="37288"/>
                  </a:lnTo>
                  <a:lnTo>
                    <a:pt x="9775" y="37107"/>
                  </a:lnTo>
                  <a:lnTo>
                    <a:pt x="9533" y="36926"/>
                  </a:lnTo>
                  <a:lnTo>
                    <a:pt x="9292" y="36805"/>
                  </a:lnTo>
                  <a:close/>
                  <a:moveTo>
                    <a:pt x="14481" y="36805"/>
                  </a:moveTo>
                  <a:lnTo>
                    <a:pt x="14240" y="36926"/>
                  </a:lnTo>
                  <a:lnTo>
                    <a:pt x="13998" y="37107"/>
                  </a:lnTo>
                  <a:lnTo>
                    <a:pt x="13817" y="37288"/>
                  </a:lnTo>
                  <a:lnTo>
                    <a:pt x="13697" y="37589"/>
                  </a:lnTo>
                  <a:lnTo>
                    <a:pt x="13636" y="37951"/>
                  </a:lnTo>
                  <a:lnTo>
                    <a:pt x="13636" y="38193"/>
                  </a:lnTo>
                  <a:lnTo>
                    <a:pt x="13697" y="38374"/>
                  </a:lnTo>
                  <a:lnTo>
                    <a:pt x="13817" y="38615"/>
                  </a:lnTo>
                  <a:lnTo>
                    <a:pt x="13938" y="38796"/>
                  </a:lnTo>
                  <a:lnTo>
                    <a:pt x="14119" y="38917"/>
                  </a:lnTo>
                  <a:lnTo>
                    <a:pt x="14360" y="39037"/>
                  </a:lnTo>
                  <a:lnTo>
                    <a:pt x="14541" y="39098"/>
                  </a:lnTo>
                  <a:lnTo>
                    <a:pt x="15024" y="39098"/>
                  </a:lnTo>
                  <a:lnTo>
                    <a:pt x="15205" y="39037"/>
                  </a:lnTo>
                  <a:lnTo>
                    <a:pt x="15446" y="38917"/>
                  </a:lnTo>
                  <a:lnTo>
                    <a:pt x="15627" y="38796"/>
                  </a:lnTo>
                  <a:lnTo>
                    <a:pt x="15748" y="38615"/>
                  </a:lnTo>
                  <a:lnTo>
                    <a:pt x="15869" y="38374"/>
                  </a:lnTo>
                  <a:lnTo>
                    <a:pt x="15929" y="38193"/>
                  </a:lnTo>
                  <a:lnTo>
                    <a:pt x="15929" y="37951"/>
                  </a:lnTo>
                  <a:lnTo>
                    <a:pt x="15869" y="37589"/>
                  </a:lnTo>
                  <a:lnTo>
                    <a:pt x="15748" y="37288"/>
                  </a:lnTo>
                  <a:lnTo>
                    <a:pt x="15567" y="37107"/>
                  </a:lnTo>
                  <a:lnTo>
                    <a:pt x="15326" y="36926"/>
                  </a:lnTo>
                  <a:lnTo>
                    <a:pt x="15084" y="36805"/>
                  </a:lnTo>
                  <a:close/>
                  <a:moveTo>
                    <a:pt x="20273" y="36805"/>
                  </a:moveTo>
                  <a:lnTo>
                    <a:pt x="20032" y="36926"/>
                  </a:lnTo>
                  <a:lnTo>
                    <a:pt x="19790" y="37107"/>
                  </a:lnTo>
                  <a:lnTo>
                    <a:pt x="19609" y="37288"/>
                  </a:lnTo>
                  <a:lnTo>
                    <a:pt x="19489" y="37589"/>
                  </a:lnTo>
                  <a:lnTo>
                    <a:pt x="19428" y="37951"/>
                  </a:lnTo>
                  <a:lnTo>
                    <a:pt x="19428" y="38193"/>
                  </a:lnTo>
                  <a:lnTo>
                    <a:pt x="19489" y="38374"/>
                  </a:lnTo>
                  <a:lnTo>
                    <a:pt x="19609" y="38615"/>
                  </a:lnTo>
                  <a:lnTo>
                    <a:pt x="19730" y="38796"/>
                  </a:lnTo>
                  <a:lnTo>
                    <a:pt x="19911" y="38917"/>
                  </a:lnTo>
                  <a:lnTo>
                    <a:pt x="20152" y="39037"/>
                  </a:lnTo>
                  <a:lnTo>
                    <a:pt x="20333" y="39098"/>
                  </a:lnTo>
                  <a:lnTo>
                    <a:pt x="20816" y="39098"/>
                  </a:lnTo>
                  <a:lnTo>
                    <a:pt x="20997" y="39037"/>
                  </a:lnTo>
                  <a:lnTo>
                    <a:pt x="21239" y="38917"/>
                  </a:lnTo>
                  <a:lnTo>
                    <a:pt x="21420" y="38796"/>
                  </a:lnTo>
                  <a:lnTo>
                    <a:pt x="21540" y="38615"/>
                  </a:lnTo>
                  <a:lnTo>
                    <a:pt x="21661" y="38374"/>
                  </a:lnTo>
                  <a:lnTo>
                    <a:pt x="21721" y="38193"/>
                  </a:lnTo>
                  <a:lnTo>
                    <a:pt x="21721" y="37951"/>
                  </a:lnTo>
                  <a:lnTo>
                    <a:pt x="21661" y="37589"/>
                  </a:lnTo>
                  <a:lnTo>
                    <a:pt x="21540" y="37288"/>
                  </a:lnTo>
                  <a:lnTo>
                    <a:pt x="21359" y="37107"/>
                  </a:lnTo>
                  <a:lnTo>
                    <a:pt x="21118" y="36926"/>
                  </a:lnTo>
                  <a:lnTo>
                    <a:pt x="20876" y="36805"/>
                  </a:lnTo>
                  <a:close/>
                  <a:moveTo>
                    <a:pt x="26065" y="36805"/>
                  </a:moveTo>
                  <a:lnTo>
                    <a:pt x="25824" y="36926"/>
                  </a:lnTo>
                  <a:lnTo>
                    <a:pt x="25583" y="37107"/>
                  </a:lnTo>
                  <a:lnTo>
                    <a:pt x="25402" y="37288"/>
                  </a:lnTo>
                  <a:lnTo>
                    <a:pt x="25281" y="37589"/>
                  </a:lnTo>
                  <a:lnTo>
                    <a:pt x="25221" y="37951"/>
                  </a:lnTo>
                  <a:lnTo>
                    <a:pt x="25221" y="38193"/>
                  </a:lnTo>
                  <a:lnTo>
                    <a:pt x="25281" y="38374"/>
                  </a:lnTo>
                  <a:lnTo>
                    <a:pt x="25402" y="38615"/>
                  </a:lnTo>
                  <a:lnTo>
                    <a:pt x="25522" y="38796"/>
                  </a:lnTo>
                  <a:lnTo>
                    <a:pt x="25703" y="38917"/>
                  </a:lnTo>
                  <a:lnTo>
                    <a:pt x="25945" y="39037"/>
                  </a:lnTo>
                  <a:lnTo>
                    <a:pt x="26126" y="39098"/>
                  </a:lnTo>
                  <a:lnTo>
                    <a:pt x="26608" y="39098"/>
                  </a:lnTo>
                  <a:lnTo>
                    <a:pt x="26789" y="39037"/>
                  </a:lnTo>
                  <a:lnTo>
                    <a:pt x="27031" y="38917"/>
                  </a:lnTo>
                  <a:lnTo>
                    <a:pt x="27212" y="38796"/>
                  </a:lnTo>
                  <a:lnTo>
                    <a:pt x="27332" y="38615"/>
                  </a:lnTo>
                  <a:lnTo>
                    <a:pt x="27453" y="38374"/>
                  </a:lnTo>
                  <a:lnTo>
                    <a:pt x="27513" y="38193"/>
                  </a:lnTo>
                  <a:lnTo>
                    <a:pt x="27513" y="37951"/>
                  </a:lnTo>
                  <a:lnTo>
                    <a:pt x="27453" y="37589"/>
                  </a:lnTo>
                  <a:lnTo>
                    <a:pt x="27332" y="37288"/>
                  </a:lnTo>
                  <a:lnTo>
                    <a:pt x="27151" y="37107"/>
                  </a:lnTo>
                  <a:lnTo>
                    <a:pt x="26910" y="36926"/>
                  </a:lnTo>
                  <a:lnTo>
                    <a:pt x="26669" y="36805"/>
                  </a:lnTo>
                  <a:close/>
                  <a:moveTo>
                    <a:pt x="31858" y="36805"/>
                  </a:moveTo>
                  <a:lnTo>
                    <a:pt x="31616" y="36926"/>
                  </a:lnTo>
                  <a:lnTo>
                    <a:pt x="31375" y="37107"/>
                  </a:lnTo>
                  <a:lnTo>
                    <a:pt x="31194" y="37288"/>
                  </a:lnTo>
                  <a:lnTo>
                    <a:pt x="31073" y="37589"/>
                  </a:lnTo>
                  <a:lnTo>
                    <a:pt x="31013" y="37951"/>
                  </a:lnTo>
                  <a:lnTo>
                    <a:pt x="31013" y="38193"/>
                  </a:lnTo>
                  <a:lnTo>
                    <a:pt x="31073" y="38374"/>
                  </a:lnTo>
                  <a:lnTo>
                    <a:pt x="31194" y="38615"/>
                  </a:lnTo>
                  <a:lnTo>
                    <a:pt x="31315" y="38796"/>
                  </a:lnTo>
                  <a:lnTo>
                    <a:pt x="31496" y="38917"/>
                  </a:lnTo>
                  <a:lnTo>
                    <a:pt x="31737" y="39037"/>
                  </a:lnTo>
                  <a:lnTo>
                    <a:pt x="31918" y="39098"/>
                  </a:lnTo>
                  <a:lnTo>
                    <a:pt x="32401" y="39098"/>
                  </a:lnTo>
                  <a:lnTo>
                    <a:pt x="32582" y="39037"/>
                  </a:lnTo>
                  <a:lnTo>
                    <a:pt x="32823" y="38917"/>
                  </a:lnTo>
                  <a:lnTo>
                    <a:pt x="33004" y="38796"/>
                  </a:lnTo>
                  <a:lnTo>
                    <a:pt x="33125" y="38615"/>
                  </a:lnTo>
                  <a:lnTo>
                    <a:pt x="33245" y="38374"/>
                  </a:lnTo>
                  <a:lnTo>
                    <a:pt x="33306" y="38193"/>
                  </a:lnTo>
                  <a:lnTo>
                    <a:pt x="33306" y="37951"/>
                  </a:lnTo>
                  <a:lnTo>
                    <a:pt x="33245" y="37589"/>
                  </a:lnTo>
                  <a:lnTo>
                    <a:pt x="33125" y="37288"/>
                  </a:lnTo>
                  <a:lnTo>
                    <a:pt x="32944" y="37107"/>
                  </a:lnTo>
                  <a:lnTo>
                    <a:pt x="32702" y="36926"/>
                  </a:lnTo>
                  <a:lnTo>
                    <a:pt x="32461" y="36805"/>
                  </a:lnTo>
                  <a:close/>
                  <a:moveTo>
                    <a:pt x="37650" y="36805"/>
                  </a:moveTo>
                  <a:lnTo>
                    <a:pt x="37408" y="36926"/>
                  </a:lnTo>
                  <a:lnTo>
                    <a:pt x="37167" y="37107"/>
                  </a:lnTo>
                  <a:lnTo>
                    <a:pt x="36986" y="37288"/>
                  </a:lnTo>
                  <a:lnTo>
                    <a:pt x="36865" y="37589"/>
                  </a:lnTo>
                  <a:lnTo>
                    <a:pt x="36805" y="37951"/>
                  </a:lnTo>
                  <a:lnTo>
                    <a:pt x="36805" y="38193"/>
                  </a:lnTo>
                  <a:lnTo>
                    <a:pt x="36865" y="38374"/>
                  </a:lnTo>
                  <a:lnTo>
                    <a:pt x="36986" y="38615"/>
                  </a:lnTo>
                  <a:lnTo>
                    <a:pt x="37107" y="38796"/>
                  </a:lnTo>
                  <a:lnTo>
                    <a:pt x="37288" y="38917"/>
                  </a:lnTo>
                  <a:lnTo>
                    <a:pt x="37529" y="39037"/>
                  </a:lnTo>
                  <a:lnTo>
                    <a:pt x="37710" y="39098"/>
                  </a:lnTo>
                  <a:lnTo>
                    <a:pt x="38193" y="39098"/>
                  </a:lnTo>
                  <a:lnTo>
                    <a:pt x="38374" y="39037"/>
                  </a:lnTo>
                  <a:lnTo>
                    <a:pt x="38615" y="38917"/>
                  </a:lnTo>
                  <a:lnTo>
                    <a:pt x="38796" y="38796"/>
                  </a:lnTo>
                  <a:lnTo>
                    <a:pt x="38917" y="38615"/>
                  </a:lnTo>
                  <a:lnTo>
                    <a:pt x="39038" y="38374"/>
                  </a:lnTo>
                  <a:lnTo>
                    <a:pt x="39098" y="38193"/>
                  </a:lnTo>
                  <a:lnTo>
                    <a:pt x="39098" y="37951"/>
                  </a:lnTo>
                  <a:lnTo>
                    <a:pt x="39038" y="37589"/>
                  </a:lnTo>
                  <a:lnTo>
                    <a:pt x="38917" y="37288"/>
                  </a:lnTo>
                  <a:lnTo>
                    <a:pt x="38736" y="37107"/>
                  </a:lnTo>
                  <a:lnTo>
                    <a:pt x="38495" y="36926"/>
                  </a:lnTo>
                  <a:lnTo>
                    <a:pt x="38253" y="36805"/>
                  </a:lnTo>
                  <a:close/>
                  <a:moveTo>
                    <a:pt x="43442" y="36805"/>
                  </a:moveTo>
                  <a:lnTo>
                    <a:pt x="43201" y="36926"/>
                  </a:lnTo>
                  <a:lnTo>
                    <a:pt x="42959" y="37107"/>
                  </a:lnTo>
                  <a:lnTo>
                    <a:pt x="42778" y="37288"/>
                  </a:lnTo>
                  <a:lnTo>
                    <a:pt x="42658" y="37589"/>
                  </a:lnTo>
                  <a:lnTo>
                    <a:pt x="42597" y="37951"/>
                  </a:lnTo>
                  <a:lnTo>
                    <a:pt x="42597" y="38193"/>
                  </a:lnTo>
                  <a:lnTo>
                    <a:pt x="42658" y="38374"/>
                  </a:lnTo>
                  <a:lnTo>
                    <a:pt x="42778" y="38615"/>
                  </a:lnTo>
                  <a:lnTo>
                    <a:pt x="42899" y="38796"/>
                  </a:lnTo>
                  <a:lnTo>
                    <a:pt x="43080" y="38917"/>
                  </a:lnTo>
                  <a:lnTo>
                    <a:pt x="43321" y="39037"/>
                  </a:lnTo>
                  <a:lnTo>
                    <a:pt x="43502" y="39098"/>
                  </a:lnTo>
                  <a:lnTo>
                    <a:pt x="43985" y="39098"/>
                  </a:lnTo>
                  <a:lnTo>
                    <a:pt x="44166" y="39037"/>
                  </a:lnTo>
                  <a:lnTo>
                    <a:pt x="44407" y="38917"/>
                  </a:lnTo>
                  <a:lnTo>
                    <a:pt x="44588" y="38796"/>
                  </a:lnTo>
                  <a:lnTo>
                    <a:pt x="44709" y="38615"/>
                  </a:lnTo>
                  <a:lnTo>
                    <a:pt x="44830" y="38374"/>
                  </a:lnTo>
                  <a:lnTo>
                    <a:pt x="44890" y="38193"/>
                  </a:lnTo>
                  <a:lnTo>
                    <a:pt x="44890" y="37951"/>
                  </a:lnTo>
                  <a:lnTo>
                    <a:pt x="44830" y="37589"/>
                  </a:lnTo>
                  <a:lnTo>
                    <a:pt x="44709" y="37288"/>
                  </a:lnTo>
                  <a:lnTo>
                    <a:pt x="44528" y="37107"/>
                  </a:lnTo>
                  <a:lnTo>
                    <a:pt x="44287" y="36926"/>
                  </a:lnTo>
                  <a:lnTo>
                    <a:pt x="44045" y="36805"/>
                  </a:lnTo>
                  <a:close/>
                  <a:moveTo>
                    <a:pt x="49234" y="36805"/>
                  </a:moveTo>
                  <a:lnTo>
                    <a:pt x="48993" y="36926"/>
                  </a:lnTo>
                  <a:lnTo>
                    <a:pt x="48752" y="37107"/>
                  </a:lnTo>
                  <a:lnTo>
                    <a:pt x="48571" y="37288"/>
                  </a:lnTo>
                  <a:lnTo>
                    <a:pt x="48450" y="37589"/>
                  </a:lnTo>
                  <a:lnTo>
                    <a:pt x="48390" y="37951"/>
                  </a:lnTo>
                  <a:lnTo>
                    <a:pt x="48390" y="38193"/>
                  </a:lnTo>
                  <a:lnTo>
                    <a:pt x="48450" y="38374"/>
                  </a:lnTo>
                  <a:lnTo>
                    <a:pt x="48571" y="38615"/>
                  </a:lnTo>
                  <a:lnTo>
                    <a:pt x="48691" y="38796"/>
                  </a:lnTo>
                  <a:lnTo>
                    <a:pt x="48872" y="38917"/>
                  </a:lnTo>
                  <a:lnTo>
                    <a:pt x="49114" y="39037"/>
                  </a:lnTo>
                  <a:lnTo>
                    <a:pt x="49295" y="39098"/>
                  </a:lnTo>
                  <a:lnTo>
                    <a:pt x="49777" y="39098"/>
                  </a:lnTo>
                  <a:lnTo>
                    <a:pt x="49958" y="39037"/>
                  </a:lnTo>
                  <a:lnTo>
                    <a:pt x="50200" y="38917"/>
                  </a:lnTo>
                  <a:lnTo>
                    <a:pt x="50381" y="38796"/>
                  </a:lnTo>
                  <a:lnTo>
                    <a:pt x="50501" y="38615"/>
                  </a:lnTo>
                  <a:lnTo>
                    <a:pt x="50622" y="38374"/>
                  </a:lnTo>
                  <a:lnTo>
                    <a:pt x="50682" y="38193"/>
                  </a:lnTo>
                  <a:lnTo>
                    <a:pt x="50682" y="37951"/>
                  </a:lnTo>
                  <a:lnTo>
                    <a:pt x="50622" y="37589"/>
                  </a:lnTo>
                  <a:lnTo>
                    <a:pt x="50501" y="37288"/>
                  </a:lnTo>
                  <a:lnTo>
                    <a:pt x="50320" y="37107"/>
                  </a:lnTo>
                  <a:lnTo>
                    <a:pt x="50079" y="36926"/>
                  </a:lnTo>
                  <a:lnTo>
                    <a:pt x="49838" y="36805"/>
                  </a:lnTo>
                  <a:close/>
                  <a:moveTo>
                    <a:pt x="55027" y="36805"/>
                  </a:moveTo>
                  <a:lnTo>
                    <a:pt x="54785" y="36926"/>
                  </a:lnTo>
                  <a:lnTo>
                    <a:pt x="54544" y="37107"/>
                  </a:lnTo>
                  <a:lnTo>
                    <a:pt x="54363" y="37288"/>
                  </a:lnTo>
                  <a:lnTo>
                    <a:pt x="54242" y="37589"/>
                  </a:lnTo>
                  <a:lnTo>
                    <a:pt x="54182" y="37951"/>
                  </a:lnTo>
                  <a:lnTo>
                    <a:pt x="54182" y="38193"/>
                  </a:lnTo>
                  <a:lnTo>
                    <a:pt x="54242" y="38374"/>
                  </a:lnTo>
                  <a:lnTo>
                    <a:pt x="54363" y="38615"/>
                  </a:lnTo>
                  <a:lnTo>
                    <a:pt x="54483" y="38796"/>
                  </a:lnTo>
                  <a:lnTo>
                    <a:pt x="54665" y="38917"/>
                  </a:lnTo>
                  <a:lnTo>
                    <a:pt x="54906" y="39037"/>
                  </a:lnTo>
                  <a:lnTo>
                    <a:pt x="55087" y="39098"/>
                  </a:lnTo>
                  <a:lnTo>
                    <a:pt x="55570" y="39098"/>
                  </a:lnTo>
                  <a:lnTo>
                    <a:pt x="55751" y="39037"/>
                  </a:lnTo>
                  <a:lnTo>
                    <a:pt x="55992" y="38917"/>
                  </a:lnTo>
                  <a:lnTo>
                    <a:pt x="56173" y="38796"/>
                  </a:lnTo>
                  <a:lnTo>
                    <a:pt x="56294" y="38615"/>
                  </a:lnTo>
                  <a:lnTo>
                    <a:pt x="56414" y="38374"/>
                  </a:lnTo>
                  <a:lnTo>
                    <a:pt x="56475" y="38193"/>
                  </a:lnTo>
                  <a:lnTo>
                    <a:pt x="56475" y="37951"/>
                  </a:lnTo>
                  <a:lnTo>
                    <a:pt x="56414" y="37589"/>
                  </a:lnTo>
                  <a:lnTo>
                    <a:pt x="56294" y="37288"/>
                  </a:lnTo>
                  <a:lnTo>
                    <a:pt x="56113" y="37107"/>
                  </a:lnTo>
                  <a:lnTo>
                    <a:pt x="55871" y="36926"/>
                  </a:lnTo>
                  <a:lnTo>
                    <a:pt x="55630" y="36805"/>
                  </a:lnTo>
                  <a:close/>
                  <a:moveTo>
                    <a:pt x="60819" y="36805"/>
                  </a:moveTo>
                  <a:lnTo>
                    <a:pt x="60577" y="36926"/>
                  </a:lnTo>
                  <a:lnTo>
                    <a:pt x="60336" y="37107"/>
                  </a:lnTo>
                  <a:lnTo>
                    <a:pt x="60155" y="37288"/>
                  </a:lnTo>
                  <a:lnTo>
                    <a:pt x="60034" y="37589"/>
                  </a:lnTo>
                  <a:lnTo>
                    <a:pt x="59974" y="37951"/>
                  </a:lnTo>
                  <a:lnTo>
                    <a:pt x="59974" y="38193"/>
                  </a:lnTo>
                  <a:lnTo>
                    <a:pt x="60034" y="38374"/>
                  </a:lnTo>
                  <a:lnTo>
                    <a:pt x="60155" y="38615"/>
                  </a:lnTo>
                  <a:lnTo>
                    <a:pt x="60276" y="38796"/>
                  </a:lnTo>
                  <a:lnTo>
                    <a:pt x="60457" y="38917"/>
                  </a:lnTo>
                  <a:lnTo>
                    <a:pt x="60698" y="39037"/>
                  </a:lnTo>
                  <a:lnTo>
                    <a:pt x="60879" y="39098"/>
                  </a:lnTo>
                  <a:lnTo>
                    <a:pt x="61362" y="39098"/>
                  </a:lnTo>
                  <a:lnTo>
                    <a:pt x="61543" y="39037"/>
                  </a:lnTo>
                  <a:lnTo>
                    <a:pt x="61784" y="38917"/>
                  </a:lnTo>
                  <a:lnTo>
                    <a:pt x="61965" y="38796"/>
                  </a:lnTo>
                  <a:lnTo>
                    <a:pt x="62086" y="38615"/>
                  </a:lnTo>
                  <a:lnTo>
                    <a:pt x="62206" y="38374"/>
                  </a:lnTo>
                  <a:lnTo>
                    <a:pt x="62267" y="38193"/>
                  </a:lnTo>
                  <a:lnTo>
                    <a:pt x="62267" y="37951"/>
                  </a:lnTo>
                  <a:lnTo>
                    <a:pt x="62206" y="37589"/>
                  </a:lnTo>
                  <a:lnTo>
                    <a:pt x="62086" y="37288"/>
                  </a:lnTo>
                  <a:lnTo>
                    <a:pt x="61905" y="37107"/>
                  </a:lnTo>
                  <a:lnTo>
                    <a:pt x="61663" y="36926"/>
                  </a:lnTo>
                  <a:lnTo>
                    <a:pt x="61422" y="36805"/>
                  </a:lnTo>
                  <a:close/>
                  <a:moveTo>
                    <a:pt x="66611" y="36805"/>
                  </a:moveTo>
                  <a:lnTo>
                    <a:pt x="66370" y="36926"/>
                  </a:lnTo>
                  <a:lnTo>
                    <a:pt x="66128" y="37107"/>
                  </a:lnTo>
                  <a:lnTo>
                    <a:pt x="65947" y="37288"/>
                  </a:lnTo>
                  <a:lnTo>
                    <a:pt x="65827" y="37589"/>
                  </a:lnTo>
                  <a:lnTo>
                    <a:pt x="65766" y="37951"/>
                  </a:lnTo>
                  <a:lnTo>
                    <a:pt x="65766" y="38193"/>
                  </a:lnTo>
                  <a:lnTo>
                    <a:pt x="65827" y="38374"/>
                  </a:lnTo>
                  <a:lnTo>
                    <a:pt x="65947" y="38615"/>
                  </a:lnTo>
                  <a:lnTo>
                    <a:pt x="66068" y="38796"/>
                  </a:lnTo>
                  <a:lnTo>
                    <a:pt x="66249" y="38917"/>
                  </a:lnTo>
                  <a:lnTo>
                    <a:pt x="66490" y="39037"/>
                  </a:lnTo>
                  <a:lnTo>
                    <a:pt x="66671" y="39098"/>
                  </a:lnTo>
                  <a:lnTo>
                    <a:pt x="67154" y="39098"/>
                  </a:lnTo>
                  <a:lnTo>
                    <a:pt x="67335" y="39037"/>
                  </a:lnTo>
                  <a:lnTo>
                    <a:pt x="67576" y="38917"/>
                  </a:lnTo>
                  <a:lnTo>
                    <a:pt x="67757" y="38796"/>
                  </a:lnTo>
                  <a:lnTo>
                    <a:pt x="67878" y="38615"/>
                  </a:lnTo>
                  <a:lnTo>
                    <a:pt x="67999" y="38374"/>
                  </a:lnTo>
                  <a:lnTo>
                    <a:pt x="68059" y="38193"/>
                  </a:lnTo>
                  <a:lnTo>
                    <a:pt x="68059" y="37951"/>
                  </a:lnTo>
                  <a:lnTo>
                    <a:pt x="67999" y="37589"/>
                  </a:lnTo>
                  <a:lnTo>
                    <a:pt x="67878" y="37288"/>
                  </a:lnTo>
                  <a:lnTo>
                    <a:pt x="67697" y="37107"/>
                  </a:lnTo>
                  <a:lnTo>
                    <a:pt x="67456" y="36926"/>
                  </a:lnTo>
                  <a:lnTo>
                    <a:pt x="67214" y="36805"/>
                  </a:lnTo>
                  <a:close/>
                  <a:moveTo>
                    <a:pt x="72403" y="36805"/>
                  </a:moveTo>
                  <a:lnTo>
                    <a:pt x="72162" y="36926"/>
                  </a:lnTo>
                  <a:lnTo>
                    <a:pt x="71921" y="37107"/>
                  </a:lnTo>
                  <a:lnTo>
                    <a:pt x="71740" y="37288"/>
                  </a:lnTo>
                  <a:lnTo>
                    <a:pt x="71619" y="37589"/>
                  </a:lnTo>
                  <a:lnTo>
                    <a:pt x="71559" y="37951"/>
                  </a:lnTo>
                  <a:lnTo>
                    <a:pt x="71559" y="38193"/>
                  </a:lnTo>
                  <a:lnTo>
                    <a:pt x="71619" y="38374"/>
                  </a:lnTo>
                  <a:lnTo>
                    <a:pt x="71740" y="38615"/>
                  </a:lnTo>
                  <a:lnTo>
                    <a:pt x="71860" y="38796"/>
                  </a:lnTo>
                  <a:lnTo>
                    <a:pt x="72041" y="38917"/>
                  </a:lnTo>
                  <a:lnTo>
                    <a:pt x="72283" y="39037"/>
                  </a:lnTo>
                  <a:lnTo>
                    <a:pt x="72464" y="39098"/>
                  </a:lnTo>
                  <a:lnTo>
                    <a:pt x="72946" y="39098"/>
                  </a:lnTo>
                  <a:lnTo>
                    <a:pt x="73127" y="39037"/>
                  </a:lnTo>
                  <a:lnTo>
                    <a:pt x="73369" y="38917"/>
                  </a:lnTo>
                  <a:lnTo>
                    <a:pt x="73550" y="38796"/>
                  </a:lnTo>
                  <a:lnTo>
                    <a:pt x="73670" y="38615"/>
                  </a:lnTo>
                  <a:lnTo>
                    <a:pt x="73791" y="38374"/>
                  </a:lnTo>
                  <a:lnTo>
                    <a:pt x="73851" y="38193"/>
                  </a:lnTo>
                  <a:lnTo>
                    <a:pt x="73851" y="37951"/>
                  </a:lnTo>
                  <a:lnTo>
                    <a:pt x="73791" y="37589"/>
                  </a:lnTo>
                  <a:lnTo>
                    <a:pt x="73670" y="37288"/>
                  </a:lnTo>
                  <a:lnTo>
                    <a:pt x="73489" y="37107"/>
                  </a:lnTo>
                  <a:lnTo>
                    <a:pt x="73248" y="36926"/>
                  </a:lnTo>
                  <a:lnTo>
                    <a:pt x="73007" y="36805"/>
                  </a:lnTo>
                  <a:close/>
                  <a:moveTo>
                    <a:pt x="302" y="39701"/>
                  </a:moveTo>
                  <a:lnTo>
                    <a:pt x="0" y="39761"/>
                  </a:lnTo>
                  <a:lnTo>
                    <a:pt x="181" y="41994"/>
                  </a:lnTo>
                  <a:lnTo>
                    <a:pt x="543" y="41994"/>
                  </a:lnTo>
                  <a:lnTo>
                    <a:pt x="724" y="41934"/>
                  </a:lnTo>
                  <a:lnTo>
                    <a:pt x="966" y="41813"/>
                  </a:lnTo>
                  <a:lnTo>
                    <a:pt x="1147" y="41692"/>
                  </a:lnTo>
                  <a:lnTo>
                    <a:pt x="1267" y="41511"/>
                  </a:lnTo>
                  <a:lnTo>
                    <a:pt x="1388" y="41270"/>
                  </a:lnTo>
                  <a:lnTo>
                    <a:pt x="1448" y="41089"/>
                  </a:lnTo>
                  <a:lnTo>
                    <a:pt x="1448" y="40847"/>
                  </a:lnTo>
                  <a:lnTo>
                    <a:pt x="1448" y="40606"/>
                  </a:lnTo>
                  <a:lnTo>
                    <a:pt x="1388" y="40425"/>
                  </a:lnTo>
                  <a:lnTo>
                    <a:pt x="1267" y="40184"/>
                  </a:lnTo>
                  <a:lnTo>
                    <a:pt x="1147" y="40003"/>
                  </a:lnTo>
                  <a:lnTo>
                    <a:pt x="966" y="39882"/>
                  </a:lnTo>
                  <a:lnTo>
                    <a:pt x="724" y="39761"/>
                  </a:lnTo>
                  <a:lnTo>
                    <a:pt x="543" y="39701"/>
                  </a:lnTo>
                  <a:close/>
                  <a:moveTo>
                    <a:pt x="5853" y="39701"/>
                  </a:moveTo>
                  <a:lnTo>
                    <a:pt x="5672" y="39761"/>
                  </a:lnTo>
                  <a:lnTo>
                    <a:pt x="5431" y="39882"/>
                  </a:lnTo>
                  <a:lnTo>
                    <a:pt x="5250" y="40003"/>
                  </a:lnTo>
                  <a:lnTo>
                    <a:pt x="5129" y="40184"/>
                  </a:lnTo>
                  <a:lnTo>
                    <a:pt x="5008" y="40425"/>
                  </a:lnTo>
                  <a:lnTo>
                    <a:pt x="4948" y="40606"/>
                  </a:lnTo>
                  <a:lnTo>
                    <a:pt x="4948" y="40847"/>
                  </a:lnTo>
                  <a:lnTo>
                    <a:pt x="4948" y="41089"/>
                  </a:lnTo>
                  <a:lnTo>
                    <a:pt x="5008" y="41270"/>
                  </a:lnTo>
                  <a:lnTo>
                    <a:pt x="5129" y="41511"/>
                  </a:lnTo>
                  <a:lnTo>
                    <a:pt x="5250" y="41692"/>
                  </a:lnTo>
                  <a:lnTo>
                    <a:pt x="5431" y="41813"/>
                  </a:lnTo>
                  <a:lnTo>
                    <a:pt x="5672" y="41934"/>
                  </a:lnTo>
                  <a:lnTo>
                    <a:pt x="5853" y="41994"/>
                  </a:lnTo>
                  <a:lnTo>
                    <a:pt x="6336" y="41994"/>
                  </a:lnTo>
                  <a:lnTo>
                    <a:pt x="6517" y="41934"/>
                  </a:lnTo>
                  <a:lnTo>
                    <a:pt x="6758" y="41813"/>
                  </a:lnTo>
                  <a:lnTo>
                    <a:pt x="6939" y="41692"/>
                  </a:lnTo>
                  <a:lnTo>
                    <a:pt x="7060" y="41511"/>
                  </a:lnTo>
                  <a:lnTo>
                    <a:pt x="7180" y="41270"/>
                  </a:lnTo>
                  <a:lnTo>
                    <a:pt x="7241" y="41089"/>
                  </a:lnTo>
                  <a:lnTo>
                    <a:pt x="7241" y="40847"/>
                  </a:lnTo>
                  <a:lnTo>
                    <a:pt x="7241" y="40606"/>
                  </a:lnTo>
                  <a:lnTo>
                    <a:pt x="7180" y="40425"/>
                  </a:lnTo>
                  <a:lnTo>
                    <a:pt x="7060" y="40184"/>
                  </a:lnTo>
                  <a:lnTo>
                    <a:pt x="6939" y="40003"/>
                  </a:lnTo>
                  <a:lnTo>
                    <a:pt x="6758" y="39882"/>
                  </a:lnTo>
                  <a:lnTo>
                    <a:pt x="6517" y="39761"/>
                  </a:lnTo>
                  <a:lnTo>
                    <a:pt x="6336" y="39701"/>
                  </a:lnTo>
                  <a:close/>
                  <a:moveTo>
                    <a:pt x="11645" y="39701"/>
                  </a:moveTo>
                  <a:lnTo>
                    <a:pt x="11464" y="39761"/>
                  </a:lnTo>
                  <a:lnTo>
                    <a:pt x="11223" y="39882"/>
                  </a:lnTo>
                  <a:lnTo>
                    <a:pt x="11042" y="40003"/>
                  </a:lnTo>
                  <a:lnTo>
                    <a:pt x="10921" y="40184"/>
                  </a:lnTo>
                  <a:lnTo>
                    <a:pt x="10800" y="40425"/>
                  </a:lnTo>
                  <a:lnTo>
                    <a:pt x="10740" y="40606"/>
                  </a:lnTo>
                  <a:lnTo>
                    <a:pt x="10740" y="40847"/>
                  </a:lnTo>
                  <a:lnTo>
                    <a:pt x="10740" y="41089"/>
                  </a:lnTo>
                  <a:lnTo>
                    <a:pt x="10800" y="41270"/>
                  </a:lnTo>
                  <a:lnTo>
                    <a:pt x="10921" y="41511"/>
                  </a:lnTo>
                  <a:lnTo>
                    <a:pt x="11042" y="41692"/>
                  </a:lnTo>
                  <a:lnTo>
                    <a:pt x="11223" y="41813"/>
                  </a:lnTo>
                  <a:lnTo>
                    <a:pt x="11464" y="41934"/>
                  </a:lnTo>
                  <a:lnTo>
                    <a:pt x="11645" y="41994"/>
                  </a:lnTo>
                  <a:lnTo>
                    <a:pt x="12128" y="41994"/>
                  </a:lnTo>
                  <a:lnTo>
                    <a:pt x="12309" y="41934"/>
                  </a:lnTo>
                  <a:lnTo>
                    <a:pt x="12550" y="41813"/>
                  </a:lnTo>
                  <a:lnTo>
                    <a:pt x="12731" y="41692"/>
                  </a:lnTo>
                  <a:lnTo>
                    <a:pt x="12852" y="41511"/>
                  </a:lnTo>
                  <a:lnTo>
                    <a:pt x="12973" y="41270"/>
                  </a:lnTo>
                  <a:lnTo>
                    <a:pt x="13033" y="41089"/>
                  </a:lnTo>
                  <a:lnTo>
                    <a:pt x="13033" y="40847"/>
                  </a:lnTo>
                  <a:lnTo>
                    <a:pt x="13033" y="40606"/>
                  </a:lnTo>
                  <a:lnTo>
                    <a:pt x="12973" y="40425"/>
                  </a:lnTo>
                  <a:lnTo>
                    <a:pt x="12852" y="40184"/>
                  </a:lnTo>
                  <a:lnTo>
                    <a:pt x="12731" y="40003"/>
                  </a:lnTo>
                  <a:lnTo>
                    <a:pt x="12550" y="39882"/>
                  </a:lnTo>
                  <a:lnTo>
                    <a:pt x="12309" y="39761"/>
                  </a:lnTo>
                  <a:lnTo>
                    <a:pt x="12128" y="39701"/>
                  </a:lnTo>
                  <a:close/>
                  <a:moveTo>
                    <a:pt x="17437" y="39701"/>
                  </a:moveTo>
                  <a:lnTo>
                    <a:pt x="17256" y="39761"/>
                  </a:lnTo>
                  <a:lnTo>
                    <a:pt x="17015" y="39882"/>
                  </a:lnTo>
                  <a:lnTo>
                    <a:pt x="16834" y="40003"/>
                  </a:lnTo>
                  <a:lnTo>
                    <a:pt x="16713" y="40184"/>
                  </a:lnTo>
                  <a:lnTo>
                    <a:pt x="16593" y="40425"/>
                  </a:lnTo>
                  <a:lnTo>
                    <a:pt x="16532" y="40606"/>
                  </a:lnTo>
                  <a:lnTo>
                    <a:pt x="16532" y="40847"/>
                  </a:lnTo>
                  <a:lnTo>
                    <a:pt x="16532" y="41089"/>
                  </a:lnTo>
                  <a:lnTo>
                    <a:pt x="16593" y="41270"/>
                  </a:lnTo>
                  <a:lnTo>
                    <a:pt x="16713" y="41511"/>
                  </a:lnTo>
                  <a:lnTo>
                    <a:pt x="16834" y="41692"/>
                  </a:lnTo>
                  <a:lnTo>
                    <a:pt x="17015" y="41813"/>
                  </a:lnTo>
                  <a:lnTo>
                    <a:pt x="17256" y="41934"/>
                  </a:lnTo>
                  <a:lnTo>
                    <a:pt x="17437" y="41994"/>
                  </a:lnTo>
                  <a:lnTo>
                    <a:pt x="17920" y="41994"/>
                  </a:lnTo>
                  <a:lnTo>
                    <a:pt x="18101" y="41934"/>
                  </a:lnTo>
                  <a:lnTo>
                    <a:pt x="18342" y="41813"/>
                  </a:lnTo>
                  <a:lnTo>
                    <a:pt x="18523" y="41692"/>
                  </a:lnTo>
                  <a:lnTo>
                    <a:pt x="18644" y="41511"/>
                  </a:lnTo>
                  <a:lnTo>
                    <a:pt x="18765" y="41270"/>
                  </a:lnTo>
                  <a:lnTo>
                    <a:pt x="18825" y="41089"/>
                  </a:lnTo>
                  <a:lnTo>
                    <a:pt x="18825" y="40847"/>
                  </a:lnTo>
                  <a:lnTo>
                    <a:pt x="18825" y="40606"/>
                  </a:lnTo>
                  <a:lnTo>
                    <a:pt x="18765" y="40425"/>
                  </a:lnTo>
                  <a:lnTo>
                    <a:pt x="18644" y="40184"/>
                  </a:lnTo>
                  <a:lnTo>
                    <a:pt x="18523" y="40003"/>
                  </a:lnTo>
                  <a:lnTo>
                    <a:pt x="18342" y="39882"/>
                  </a:lnTo>
                  <a:lnTo>
                    <a:pt x="18101" y="39761"/>
                  </a:lnTo>
                  <a:lnTo>
                    <a:pt x="17920" y="39701"/>
                  </a:lnTo>
                  <a:close/>
                  <a:moveTo>
                    <a:pt x="23230" y="39701"/>
                  </a:moveTo>
                  <a:lnTo>
                    <a:pt x="23049" y="39761"/>
                  </a:lnTo>
                  <a:lnTo>
                    <a:pt x="22807" y="39882"/>
                  </a:lnTo>
                  <a:lnTo>
                    <a:pt x="22626" y="40003"/>
                  </a:lnTo>
                  <a:lnTo>
                    <a:pt x="22506" y="40184"/>
                  </a:lnTo>
                  <a:lnTo>
                    <a:pt x="22385" y="40425"/>
                  </a:lnTo>
                  <a:lnTo>
                    <a:pt x="22325" y="40606"/>
                  </a:lnTo>
                  <a:lnTo>
                    <a:pt x="22325" y="40847"/>
                  </a:lnTo>
                  <a:lnTo>
                    <a:pt x="22325" y="41089"/>
                  </a:lnTo>
                  <a:lnTo>
                    <a:pt x="22385" y="41270"/>
                  </a:lnTo>
                  <a:lnTo>
                    <a:pt x="22506" y="41511"/>
                  </a:lnTo>
                  <a:lnTo>
                    <a:pt x="22626" y="41692"/>
                  </a:lnTo>
                  <a:lnTo>
                    <a:pt x="22807" y="41813"/>
                  </a:lnTo>
                  <a:lnTo>
                    <a:pt x="23049" y="41934"/>
                  </a:lnTo>
                  <a:lnTo>
                    <a:pt x="23230" y="41994"/>
                  </a:lnTo>
                  <a:lnTo>
                    <a:pt x="23712" y="41994"/>
                  </a:lnTo>
                  <a:lnTo>
                    <a:pt x="23893" y="41934"/>
                  </a:lnTo>
                  <a:lnTo>
                    <a:pt x="24135" y="41813"/>
                  </a:lnTo>
                  <a:lnTo>
                    <a:pt x="24316" y="41692"/>
                  </a:lnTo>
                  <a:lnTo>
                    <a:pt x="24436" y="41511"/>
                  </a:lnTo>
                  <a:lnTo>
                    <a:pt x="24557" y="41270"/>
                  </a:lnTo>
                  <a:lnTo>
                    <a:pt x="24617" y="41089"/>
                  </a:lnTo>
                  <a:lnTo>
                    <a:pt x="24617" y="40847"/>
                  </a:lnTo>
                  <a:lnTo>
                    <a:pt x="24617" y="40606"/>
                  </a:lnTo>
                  <a:lnTo>
                    <a:pt x="24557" y="40425"/>
                  </a:lnTo>
                  <a:lnTo>
                    <a:pt x="24436" y="40184"/>
                  </a:lnTo>
                  <a:lnTo>
                    <a:pt x="24316" y="40003"/>
                  </a:lnTo>
                  <a:lnTo>
                    <a:pt x="24135" y="39882"/>
                  </a:lnTo>
                  <a:lnTo>
                    <a:pt x="23893" y="39761"/>
                  </a:lnTo>
                  <a:lnTo>
                    <a:pt x="23712" y="39701"/>
                  </a:lnTo>
                  <a:close/>
                  <a:moveTo>
                    <a:pt x="29022" y="39701"/>
                  </a:moveTo>
                  <a:lnTo>
                    <a:pt x="28841" y="39761"/>
                  </a:lnTo>
                  <a:lnTo>
                    <a:pt x="28599" y="39882"/>
                  </a:lnTo>
                  <a:lnTo>
                    <a:pt x="28418" y="40003"/>
                  </a:lnTo>
                  <a:lnTo>
                    <a:pt x="28298" y="40184"/>
                  </a:lnTo>
                  <a:lnTo>
                    <a:pt x="28177" y="40425"/>
                  </a:lnTo>
                  <a:lnTo>
                    <a:pt x="28117" y="40606"/>
                  </a:lnTo>
                  <a:lnTo>
                    <a:pt x="28117" y="40847"/>
                  </a:lnTo>
                  <a:lnTo>
                    <a:pt x="28117" y="41089"/>
                  </a:lnTo>
                  <a:lnTo>
                    <a:pt x="28177" y="41270"/>
                  </a:lnTo>
                  <a:lnTo>
                    <a:pt x="28298" y="41511"/>
                  </a:lnTo>
                  <a:lnTo>
                    <a:pt x="28418" y="41692"/>
                  </a:lnTo>
                  <a:lnTo>
                    <a:pt x="28599" y="41813"/>
                  </a:lnTo>
                  <a:lnTo>
                    <a:pt x="28841" y="41934"/>
                  </a:lnTo>
                  <a:lnTo>
                    <a:pt x="29022" y="41994"/>
                  </a:lnTo>
                  <a:lnTo>
                    <a:pt x="29505" y="41994"/>
                  </a:lnTo>
                  <a:lnTo>
                    <a:pt x="29686" y="41934"/>
                  </a:lnTo>
                  <a:lnTo>
                    <a:pt x="29927" y="41813"/>
                  </a:lnTo>
                  <a:lnTo>
                    <a:pt x="30108" y="41692"/>
                  </a:lnTo>
                  <a:lnTo>
                    <a:pt x="30229" y="41511"/>
                  </a:lnTo>
                  <a:lnTo>
                    <a:pt x="30349" y="41270"/>
                  </a:lnTo>
                  <a:lnTo>
                    <a:pt x="30410" y="41089"/>
                  </a:lnTo>
                  <a:lnTo>
                    <a:pt x="30410" y="40847"/>
                  </a:lnTo>
                  <a:lnTo>
                    <a:pt x="30410" y="40606"/>
                  </a:lnTo>
                  <a:lnTo>
                    <a:pt x="30349" y="40425"/>
                  </a:lnTo>
                  <a:lnTo>
                    <a:pt x="30229" y="40184"/>
                  </a:lnTo>
                  <a:lnTo>
                    <a:pt x="30108" y="40003"/>
                  </a:lnTo>
                  <a:lnTo>
                    <a:pt x="29927" y="39882"/>
                  </a:lnTo>
                  <a:lnTo>
                    <a:pt x="29686" y="39761"/>
                  </a:lnTo>
                  <a:lnTo>
                    <a:pt x="29505" y="39701"/>
                  </a:lnTo>
                  <a:close/>
                  <a:moveTo>
                    <a:pt x="34814" y="39701"/>
                  </a:moveTo>
                  <a:lnTo>
                    <a:pt x="34633" y="39761"/>
                  </a:lnTo>
                  <a:lnTo>
                    <a:pt x="34392" y="39882"/>
                  </a:lnTo>
                  <a:lnTo>
                    <a:pt x="34211" y="40003"/>
                  </a:lnTo>
                  <a:lnTo>
                    <a:pt x="34090" y="40184"/>
                  </a:lnTo>
                  <a:lnTo>
                    <a:pt x="33969" y="40425"/>
                  </a:lnTo>
                  <a:lnTo>
                    <a:pt x="33909" y="40606"/>
                  </a:lnTo>
                  <a:lnTo>
                    <a:pt x="33909" y="40847"/>
                  </a:lnTo>
                  <a:lnTo>
                    <a:pt x="33909" y="41089"/>
                  </a:lnTo>
                  <a:lnTo>
                    <a:pt x="33969" y="41270"/>
                  </a:lnTo>
                  <a:lnTo>
                    <a:pt x="34090" y="41511"/>
                  </a:lnTo>
                  <a:lnTo>
                    <a:pt x="34211" y="41692"/>
                  </a:lnTo>
                  <a:lnTo>
                    <a:pt x="34392" y="41813"/>
                  </a:lnTo>
                  <a:lnTo>
                    <a:pt x="34633" y="41934"/>
                  </a:lnTo>
                  <a:lnTo>
                    <a:pt x="34814" y="41994"/>
                  </a:lnTo>
                  <a:lnTo>
                    <a:pt x="35297" y="41994"/>
                  </a:lnTo>
                  <a:lnTo>
                    <a:pt x="35478" y="41934"/>
                  </a:lnTo>
                  <a:lnTo>
                    <a:pt x="35719" y="41813"/>
                  </a:lnTo>
                  <a:lnTo>
                    <a:pt x="35900" y="41692"/>
                  </a:lnTo>
                  <a:lnTo>
                    <a:pt x="36021" y="41511"/>
                  </a:lnTo>
                  <a:lnTo>
                    <a:pt x="36141" y="41270"/>
                  </a:lnTo>
                  <a:lnTo>
                    <a:pt x="36202" y="41089"/>
                  </a:lnTo>
                  <a:lnTo>
                    <a:pt x="36202" y="40847"/>
                  </a:lnTo>
                  <a:lnTo>
                    <a:pt x="36202" y="40606"/>
                  </a:lnTo>
                  <a:lnTo>
                    <a:pt x="36141" y="40425"/>
                  </a:lnTo>
                  <a:lnTo>
                    <a:pt x="36021" y="40184"/>
                  </a:lnTo>
                  <a:lnTo>
                    <a:pt x="35900" y="40003"/>
                  </a:lnTo>
                  <a:lnTo>
                    <a:pt x="35719" y="39882"/>
                  </a:lnTo>
                  <a:lnTo>
                    <a:pt x="35478" y="39761"/>
                  </a:lnTo>
                  <a:lnTo>
                    <a:pt x="35297" y="39701"/>
                  </a:lnTo>
                  <a:close/>
                  <a:moveTo>
                    <a:pt x="40606" y="39701"/>
                  </a:moveTo>
                  <a:lnTo>
                    <a:pt x="40425" y="39761"/>
                  </a:lnTo>
                  <a:lnTo>
                    <a:pt x="40184" y="39882"/>
                  </a:lnTo>
                  <a:lnTo>
                    <a:pt x="40003" y="40003"/>
                  </a:lnTo>
                  <a:lnTo>
                    <a:pt x="39882" y="40184"/>
                  </a:lnTo>
                  <a:lnTo>
                    <a:pt x="39762" y="40425"/>
                  </a:lnTo>
                  <a:lnTo>
                    <a:pt x="39701" y="40606"/>
                  </a:lnTo>
                  <a:lnTo>
                    <a:pt x="39701" y="40847"/>
                  </a:lnTo>
                  <a:lnTo>
                    <a:pt x="39701" y="41089"/>
                  </a:lnTo>
                  <a:lnTo>
                    <a:pt x="39762" y="41270"/>
                  </a:lnTo>
                  <a:lnTo>
                    <a:pt x="39882" y="41511"/>
                  </a:lnTo>
                  <a:lnTo>
                    <a:pt x="40003" y="41692"/>
                  </a:lnTo>
                  <a:lnTo>
                    <a:pt x="40184" y="41813"/>
                  </a:lnTo>
                  <a:lnTo>
                    <a:pt x="40425" y="41934"/>
                  </a:lnTo>
                  <a:lnTo>
                    <a:pt x="40606" y="41994"/>
                  </a:lnTo>
                  <a:lnTo>
                    <a:pt x="41089" y="41994"/>
                  </a:lnTo>
                  <a:lnTo>
                    <a:pt x="41270" y="41934"/>
                  </a:lnTo>
                  <a:lnTo>
                    <a:pt x="41511" y="41813"/>
                  </a:lnTo>
                  <a:lnTo>
                    <a:pt x="41692" y="41692"/>
                  </a:lnTo>
                  <a:lnTo>
                    <a:pt x="41813" y="41511"/>
                  </a:lnTo>
                  <a:lnTo>
                    <a:pt x="41934" y="41270"/>
                  </a:lnTo>
                  <a:lnTo>
                    <a:pt x="41994" y="41089"/>
                  </a:lnTo>
                  <a:lnTo>
                    <a:pt x="41994" y="40847"/>
                  </a:lnTo>
                  <a:lnTo>
                    <a:pt x="41994" y="40606"/>
                  </a:lnTo>
                  <a:lnTo>
                    <a:pt x="41934" y="40425"/>
                  </a:lnTo>
                  <a:lnTo>
                    <a:pt x="41813" y="40184"/>
                  </a:lnTo>
                  <a:lnTo>
                    <a:pt x="41692" y="40003"/>
                  </a:lnTo>
                  <a:lnTo>
                    <a:pt x="41511" y="39882"/>
                  </a:lnTo>
                  <a:lnTo>
                    <a:pt x="41270" y="39761"/>
                  </a:lnTo>
                  <a:lnTo>
                    <a:pt x="41089" y="39701"/>
                  </a:lnTo>
                  <a:close/>
                  <a:moveTo>
                    <a:pt x="46399" y="39701"/>
                  </a:moveTo>
                  <a:lnTo>
                    <a:pt x="46218" y="39761"/>
                  </a:lnTo>
                  <a:lnTo>
                    <a:pt x="45976" y="39882"/>
                  </a:lnTo>
                  <a:lnTo>
                    <a:pt x="45795" y="40003"/>
                  </a:lnTo>
                  <a:lnTo>
                    <a:pt x="45674" y="40184"/>
                  </a:lnTo>
                  <a:lnTo>
                    <a:pt x="45554" y="40425"/>
                  </a:lnTo>
                  <a:lnTo>
                    <a:pt x="45493" y="40606"/>
                  </a:lnTo>
                  <a:lnTo>
                    <a:pt x="45493" y="40847"/>
                  </a:lnTo>
                  <a:lnTo>
                    <a:pt x="45493" y="41089"/>
                  </a:lnTo>
                  <a:lnTo>
                    <a:pt x="45554" y="41270"/>
                  </a:lnTo>
                  <a:lnTo>
                    <a:pt x="45674" y="41511"/>
                  </a:lnTo>
                  <a:lnTo>
                    <a:pt x="45795" y="41692"/>
                  </a:lnTo>
                  <a:lnTo>
                    <a:pt x="45976" y="41813"/>
                  </a:lnTo>
                  <a:lnTo>
                    <a:pt x="46218" y="41934"/>
                  </a:lnTo>
                  <a:lnTo>
                    <a:pt x="46399" y="41994"/>
                  </a:lnTo>
                  <a:lnTo>
                    <a:pt x="46881" y="41994"/>
                  </a:lnTo>
                  <a:lnTo>
                    <a:pt x="47062" y="41934"/>
                  </a:lnTo>
                  <a:lnTo>
                    <a:pt x="47304" y="41813"/>
                  </a:lnTo>
                  <a:lnTo>
                    <a:pt x="47485" y="41692"/>
                  </a:lnTo>
                  <a:lnTo>
                    <a:pt x="47605" y="41511"/>
                  </a:lnTo>
                  <a:lnTo>
                    <a:pt x="47726" y="41270"/>
                  </a:lnTo>
                  <a:lnTo>
                    <a:pt x="47786" y="41089"/>
                  </a:lnTo>
                  <a:lnTo>
                    <a:pt x="47786" y="40847"/>
                  </a:lnTo>
                  <a:lnTo>
                    <a:pt x="47786" y="40606"/>
                  </a:lnTo>
                  <a:lnTo>
                    <a:pt x="47726" y="40425"/>
                  </a:lnTo>
                  <a:lnTo>
                    <a:pt x="47605" y="40184"/>
                  </a:lnTo>
                  <a:lnTo>
                    <a:pt x="47485" y="40003"/>
                  </a:lnTo>
                  <a:lnTo>
                    <a:pt x="47304" y="39882"/>
                  </a:lnTo>
                  <a:lnTo>
                    <a:pt x="47062" y="39761"/>
                  </a:lnTo>
                  <a:lnTo>
                    <a:pt x="46881" y="39701"/>
                  </a:lnTo>
                  <a:close/>
                  <a:moveTo>
                    <a:pt x="52191" y="39701"/>
                  </a:moveTo>
                  <a:lnTo>
                    <a:pt x="52010" y="39761"/>
                  </a:lnTo>
                  <a:lnTo>
                    <a:pt x="51768" y="39882"/>
                  </a:lnTo>
                  <a:lnTo>
                    <a:pt x="51587" y="40003"/>
                  </a:lnTo>
                  <a:lnTo>
                    <a:pt x="51467" y="40184"/>
                  </a:lnTo>
                  <a:lnTo>
                    <a:pt x="51346" y="40425"/>
                  </a:lnTo>
                  <a:lnTo>
                    <a:pt x="51286" y="40606"/>
                  </a:lnTo>
                  <a:lnTo>
                    <a:pt x="51286" y="40847"/>
                  </a:lnTo>
                  <a:lnTo>
                    <a:pt x="51286" y="41089"/>
                  </a:lnTo>
                  <a:lnTo>
                    <a:pt x="51346" y="41270"/>
                  </a:lnTo>
                  <a:lnTo>
                    <a:pt x="51467" y="41511"/>
                  </a:lnTo>
                  <a:lnTo>
                    <a:pt x="51587" y="41692"/>
                  </a:lnTo>
                  <a:lnTo>
                    <a:pt x="51768" y="41813"/>
                  </a:lnTo>
                  <a:lnTo>
                    <a:pt x="52010" y="41934"/>
                  </a:lnTo>
                  <a:lnTo>
                    <a:pt x="52191" y="41994"/>
                  </a:lnTo>
                  <a:lnTo>
                    <a:pt x="52673" y="41994"/>
                  </a:lnTo>
                  <a:lnTo>
                    <a:pt x="52854" y="41934"/>
                  </a:lnTo>
                  <a:lnTo>
                    <a:pt x="53096" y="41813"/>
                  </a:lnTo>
                  <a:lnTo>
                    <a:pt x="53277" y="41692"/>
                  </a:lnTo>
                  <a:lnTo>
                    <a:pt x="53397" y="41511"/>
                  </a:lnTo>
                  <a:lnTo>
                    <a:pt x="53518" y="41270"/>
                  </a:lnTo>
                  <a:lnTo>
                    <a:pt x="53578" y="41089"/>
                  </a:lnTo>
                  <a:lnTo>
                    <a:pt x="53578" y="40847"/>
                  </a:lnTo>
                  <a:lnTo>
                    <a:pt x="53578" y="40606"/>
                  </a:lnTo>
                  <a:lnTo>
                    <a:pt x="53518" y="40425"/>
                  </a:lnTo>
                  <a:lnTo>
                    <a:pt x="53397" y="40184"/>
                  </a:lnTo>
                  <a:lnTo>
                    <a:pt x="53277" y="40003"/>
                  </a:lnTo>
                  <a:lnTo>
                    <a:pt x="53096" y="39882"/>
                  </a:lnTo>
                  <a:lnTo>
                    <a:pt x="52854" y="39761"/>
                  </a:lnTo>
                  <a:lnTo>
                    <a:pt x="52673" y="39701"/>
                  </a:lnTo>
                  <a:close/>
                  <a:moveTo>
                    <a:pt x="57983" y="39701"/>
                  </a:moveTo>
                  <a:lnTo>
                    <a:pt x="57802" y="39761"/>
                  </a:lnTo>
                  <a:lnTo>
                    <a:pt x="57561" y="39882"/>
                  </a:lnTo>
                  <a:lnTo>
                    <a:pt x="57380" y="40003"/>
                  </a:lnTo>
                  <a:lnTo>
                    <a:pt x="57259" y="40184"/>
                  </a:lnTo>
                  <a:lnTo>
                    <a:pt x="57138" y="40425"/>
                  </a:lnTo>
                  <a:lnTo>
                    <a:pt x="57078" y="40606"/>
                  </a:lnTo>
                  <a:lnTo>
                    <a:pt x="57078" y="40847"/>
                  </a:lnTo>
                  <a:lnTo>
                    <a:pt x="57078" y="41089"/>
                  </a:lnTo>
                  <a:lnTo>
                    <a:pt x="57138" y="41270"/>
                  </a:lnTo>
                  <a:lnTo>
                    <a:pt x="57259" y="41511"/>
                  </a:lnTo>
                  <a:lnTo>
                    <a:pt x="57380" y="41692"/>
                  </a:lnTo>
                  <a:lnTo>
                    <a:pt x="57561" y="41813"/>
                  </a:lnTo>
                  <a:lnTo>
                    <a:pt x="57802" y="41934"/>
                  </a:lnTo>
                  <a:lnTo>
                    <a:pt x="57983" y="41994"/>
                  </a:lnTo>
                  <a:lnTo>
                    <a:pt x="58466" y="41994"/>
                  </a:lnTo>
                  <a:lnTo>
                    <a:pt x="58647" y="41934"/>
                  </a:lnTo>
                  <a:lnTo>
                    <a:pt x="58888" y="41813"/>
                  </a:lnTo>
                  <a:lnTo>
                    <a:pt x="59069" y="41692"/>
                  </a:lnTo>
                  <a:lnTo>
                    <a:pt x="59190" y="41511"/>
                  </a:lnTo>
                  <a:lnTo>
                    <a:pt x="59310" y="41270"/>
                  </a:lnTo>
                  <a:lnTo>
                    <a:pt x="59371" y="41089"/>
                  </a:lnTo>
                  <a:lnTo>
                    <a:pt x="59371" y="40847"/>
                  </a:lnTo>
                  <a:lnTo>
                    <a:pt x="59371" y="40606"/>
                  </a:lnTo>
                  <a:lnTo>
                    <a:pt x="59310" y="40425"/>
                  </a:lnTo>
                  <a:lnTo>
                    <a:pt x="59190" y="40184"/>
                  </a:lnTo>
                  <a:lnTo>
                    <a:pt x="59069" y="40003"/>
                  </a:lnTo>
                  <a:lnTo>
                    <a:pt x="58888" y="39882"/>
                  </a:lnTo>
                  <a:lnTo>
                    <a:pt x="58647" y="39761"/>
                  </a:lnTo>
                  <a:lnTo>
                    <a:pt x="58466" y="39701"/>
                  </a:lnTo>
                  <a:close/>
                  <a:moveTo>
                    <a:pt x="63775" y="39701"/>
                  </a:moveTo>
                  <a:lnTo>
                    <a:pt x="63594" y="39761"/>
                  </a:lnTo>
                  <a:lnTo>
                    <a:pt x="63353" y="39882"/>
                  </a:lnTo>
                  <a:lnTo>
                    <a:pt x="63172" y="40003"/>
                  </a:lnTo>
                  <a:lnTo>
                    <a:pt x="63051" y="40184"/>
                  </a:lnTo>
                  <a:lnTo>
                    <a:pt x="62931" y="40425"/>
                  </a:lnTo>
                  <a:lnTo>
                    <a:pt x="62870" y="40606"/>
                  </a:lnTo>
                  <a:lnTo>
                    <a:pt x="62870" y="40847"/>
                  </a:lnTo>
                  <a:lnTo>
                    <a:pt x="62870" y="41089"/>
                  </a:lnTo>
                  <a:lnTo>
                    <a:pt x="62931" y="41270"/>
                  </a:lnTo>
                  <a:lnTo>
                    <a:pt x="63051" y="41511"/>
                  </a:lnTo>
                  <a:lnTo>
                    <a:pt x="63172" y="41692"/>
                  </a:lnTo>
                  <a:lnTo>
                    <a:pt x="63353" y="41813"/>
                  </a:lnTo>
                  <a:lnTo>
                    <a:pt x="63594" y="41934"/>
                  </a:lnTo>
                  <a:lnTo>
                    <a:pt x="63775" y="41994"/>
                  </a:lnTo>
                  <a:lnTo>
                    <a:pt x="64258" y="41994"/>
                  </a:lnTo>
                  <a:lnTo>
                    <a:pt x="64439" y="41934"/>
                  </a:lnTo>
                  <a:lnTo>
                    <a:pt x="64680" y="41813"/>
                  </a:lnTo>
                  <a:lnTo>
                    <a:pt x="64861" y="41692"/>
                  </a:lnTo>
                  <a:lnTo>
                    <a:pt x="64982" y="41511"/>
                  </a:lnTo>
                  <a:lnTo>
                    <a:pt x="65103" y="41270"/>
                  </a:lnTo>
                  <a:lnTo>
                    <a:pt x="65163" y="41089"/>
                  </a:lnTo>
                  <a:lnTo>
                    <a:pt x="65163" y="40847"/>
                  </a:lnTo>
                  <a:lnTo>
                    <a:pt x="65163" y="40606"/>
                  </a:lnTo>
                  <a:lnTo>
                    <a:pt x="65103" y="40425"/>
                  </a:lnTo>
                  <a:lnTo>
                    <a:pt x="64982" y="40184"/>
                  </a:lnTo>
                  <a:lnTo>
                    <a:pt x="64861" y="40003"/>
                  </a:lnTo>
                  <a:lnTo>
                    <a:pt x="64680" y="39882"/>
                  </a:lnTo>
                  <a:lnTo>
                    <a:pt x="64439" y="39761"/>
                  </a:lnTo>
                  <a:lnTo>
                    <a:pt x="64258" y="39701"/>
                  </a:lnTo>
                  <a:close/>
                  <a:moveTo>
                    <a:pt x="69567" y="39701"/>
                  </a:moveTo>
                  <a:lnTo>
                    <a:pt x="69386" y="39761"/>
                  </a:lnTo>
                  <a:lnTo>
                    <a:pt x="69145" y="39882"/>
                  </a:lnTo>
                  <a:lnTo>
                    <a:pt x="68964" y="40003"/>
                  </a:lnTo>
                  <a:lnTo>
                    <a:pt x="68843" y="40184"/>
                  </a:lnTo>
                  <a:lnTo>
                    <a:pt x="68723" y="40425"/>
                  </a:lnTo>
                  <a:lnTo>
                    <a:pt x="68662" y="40606"/>
                  </a:lnTo>
                  <a:lnTo>
                    <a:pt x="68662" y="40847"/>
                  </a:lnTo>
                  <a:lnTo>
                    <a:pt x="68662" y="41089"/>
                  </a:lnTo>
                  <a:lnTo>
                    <a:pt x="68723" y="41270"/>
                  </a:lnTo>
                  <a:lnTo>
                    <a:pt x="68843" y="41511"/>
                  </a:lnTo>
                  <a:lnTo>
                    <a:pt x="68964" y="41692"/>
                  </a:lnTo>
                  <a:lnTo>
                    <a:pt x="69145" y="41813"/>
                  </a:lnTo>
                  <a:lnTo>
                    <a:pt x="69386" y="41934"/>
                  </a:lnTo>
                  <a:lnTo>
                    <a:pt x="69567" y="41994"/>
                  </a:lnTo>
                  <a:lnTo>
                    <a:pt x="70050" y="41994"/>
                  </a:lnTo>
                  <a:lnTo>
                    <a:pt x="70231" y="41934"/>
                  </a:lnTo>
                  <a:lnTo>
                    <a:pt x="70472" y="41813"/>
                  </a:lnTo>
                  <a:lnTo>
                    <a:pt x="70653" y="41692"/>
                  </a:lnTo>
                  <a:lnTo>
                    <a:pt x="70774" y="41511"/>
                  </a:lnTo>
                  <a:lnTo>
                    <a:pt x="70895" y="41270"/>
                  </a:lnTo>
                  <a:lnTo>
                    <a:pt x="70955" y="41089"/>
                  </a:lnTo>
                  <a:lnTo>
                    <a:pt x="70955" y="40847"/>
                  </a:lnTo>
                  <a:lnTo>
                    <a:pt x="70955" y="40606"/>
                  </a:lnTo>
                  <a:lnTo>
                    <a:pt x="70895" y="40425"/>
                  </a:lnTo>
                  <a:lnTo>
                    <a:pt x="70774" y="40184"/>
                  </a:lnTo>
                  <a:lnTo>
                    <a:pt x="70653" y="40003"/>
                  </a:lnTo>
                  <a:lnTo>
                    <a:pt x="70472" y="39882"/>
                  </a:lnTo>
                  <a:lnTo>
                    <a:pt x="70231" y="39761"/>
                  </a:lnTo>
                  <a:lnTo>
                    <a:pt x="70050" y="39701"/>
                  </a:lnTo>
                  <a:close/>
                  <a:moveTo>
                    <a:pt x="75360" y="39701"/>
                  </a:moveTo>
                  <a:lnTo>
                    <a:pt x="75179" y="39761"/>
                  </a:lnTo>
                  <a:lnTo>
                    <a:pt x="74937" y="39882"/>
                  </a:lnTo>
                  <a:lnTo>
                    <a:pt x="74756" y="40003"/>
                  </a:lnTo>
                  <a:lnTo>
                    <a:pt x="74636" y="40184"/>
                  </a:lnTo>
                  <a:lnTo>
                    <a:pt x="74515" y="40425"/>
                  </a:lnTo>
                  <a:lnTo>
                    <a:pt x="74455" y="40606"/>
                  </a:lnTo>
                  <a:lnTo>
                    <a:pt x="74455" y="40847"/>
                  </a:lnTo>
                  <a:lnTo>
                    <a:pt x="74455" y="41089"/>
                  </a:lnTo>
                  <a:lnTo>
                    <a:pt x="74515" y="41270"/>
                  </a:lnTo>
                  <a:lnTo>
                    <a:pt x="74636" y="41511"/>
                  </a:lnTo>
                  <a:lnTo>
                    <a:pt x="74756" y="41692"/>
                  </a:lnTo>
                  <a:lnTo>
                    <a:pt x="74937" y="41813"/>
                  </a:lnTo>
                  <a:lnTo>
                    <a:pt x="75179" y="41934"/>
                  </a:lnTo>
                  <a:lnTo>
                    <a:pt x="75360" y="41994"/>
                  </a:lnTo>
                  <a:lnTo>
                    <a:pt x="75722" y="41994"/>
                  </a:lnTo>
                  <a:lnTo>
                    <a:pt x="75903" y="39761"/>
                  </a:lnTo>
                  <a:lnTo>
                    <a:pt x="75601" y="39701"/>
                  </a:lnTo>
                  <a:close/>
                  <a:moveTo>
                    <a:pt x="2957" y="42597"/>
                  </a:moveTo>
                  <a:lnTo>
                    <a:pt x="2776" y="42658"/>
                  </a:lnTo>
                  <a:lnTo>
                    <a:pt x="2534" y="42778"/>
                  </a:lnTo>
                  <a:lnTo>
                    <a:pt x="2353" y="42899"/>
                  </a:lnTo>
                  <a:lnTo>
                    <a:pt x="2233" y="43080"/>
                  </a:lnTo>
                  <a:lnTo>
                    <a:pt x="2112" y="43321"/>
                  </a:lnTo>
                  <a:lnTo>
                    <a:pt x="2052" y="43502"/>
                  </a:lnTo>
                  <a:lnTo>
                    <a:pt x="2052" y="43744"/>
                  </a:lnTo>
                  <a:lnTo>
                    <a:pt x="2052" y="43985"/>
                  </a:lnTo>
                  <a:lnTo>
                    <a:pt x="2112" y="44166"/>
                  </a:lnTo>
                  <a:lnTo>
                    <a:pt x="2233" y="44407"/>
                  </a:lnTo>
                  <a:lnTo>
                    <a:pt x="2353" y="44588"/>
                  </a:lnTo>
                  <a:lnTo>
                    <a:pt x="2534" y="44709"/>
                  </a:lnTo>
                  <a:lnTo>
                    <a:pt x="2776" y="44830"/>
                  </a:lnTo>
                  <a:lnTo>
                    <a:pt x="2957" y="44890"/>
                  </a:lnTo>
                  <a:lnTo>
                    <a:pt x="3439" y="44890"/>
                  </a:lnTo>
                  <a:lnTo>
                    <a:pt x="3620" y="44830"/>
                  </a:lnTo>
                  <a:lnTo>
                    <a:pt x="3862" y="44709"/>
                  </a:lnTo>
                  <a:lnTo>
                    <a:pt x="4043" y="44588"/>
                  </a:lnTo>
                  <a:lnTo>
                    <a:pt x="4164" y="44407"/>
                  </a:lnTo>
                  <a:lnTo>
                    <a:pt x="4284" y="44166"/>
                  </a:lnTo>
                  <a:lnTo>
                    <a:pt x="4345" y="43985"/>
                  </a:lnTo>
                  <a:lnTo>
                    <a:pt x="4345" y="43744"/>
                  </a:lnTo>
                  <a:lnTo>
                    <a:pt x="4345" y="43502"/>
                  </a:lnTo>
                  <a:lnTo>
                    <a:pt x="4284" y="43321"/>
                  </a:lnTo>
                  <a:lnTo>
                    <a:pt x="4164" y="43080"/>
                  </a:lnTo>
                  <a:lnTo>
                    <a:pt x="4043" y="42899"/>
                  </a:lnTo>
                  <a:lnTo>
                    <a:pt x="3862" y="42778"/>
                  </a:lnTo>
                  <a:lnTo>
                    <a:pt x="3620" y="42658"/>
                  </a:lnTo>
                  <a:lnTo>
                    <a:pt x="3439" y="42597"/>
                  </a:lnTo>
                  <a:close/>
                  <a:moveTo>
                    <a:pt x="8749" y="42597"/>
                  </a:moveTo>
                  <a:lnTo>
                    <a:pt x="8568" y="42658"/>
                  </a:lnTo>
                  <a:lnTo>
                    <a:pt x="8327" y="42778"/>
                  </a:lnTo>
                  <a:lnTo>
                    <a:pt x="8146" y="42899"/>
                  </a:lnTo>
                  <a:lnTo>
                    <a:pt x="8025" y="43080"/>
                  </a:lnTo>
                  <a:lnTo>
                    <a:pt x="7904" y="43321"/>
                  </a:lnTo>
                  <a:lnTo>
                    <a:pt x="7844" y="43502"/>
                  </a:lnTo>
                  <a:lnTo>
                    <a:pt x="7844" y="43744"/>
                  </a:lnTo>
                  <a:lnTo>
                    <a:pt x="7844" y="43985"/>
                  </a:lnTo>
                  <a:lnTo>
                    <a:pt x="7904" y="44166"/>
                  </a:lnTo>
                  <a:lnTo>
                    <a:pt x="8025" y="44407"/>
                  </a:lnTo>
                  <a:lnTo>
                    <a:pt x="8146" y="44588"/>
                  </a:lnTo>
                  <a:lnTo>
                    <a:pt x="8327" y="44709"/>
                  </a:lnTo>
                  <a:lnTo>
                    <a:pt x="8568" y="44830"/>
                  </a:lnTo>
                  <a:lnTo>
                    <a:pt x="8749" y="44890"/>
                  </a:lnTo>
                  <a:lnTo>
                    <a:pt x="9232" y="44890"/>
                  </a:lnTo>
                  <a:lnTo>
                    <a:pt x="9413" y="44830"/>
                  </a:lnTo>
                  <a:lnTo>
                    <a:pt x="9654" y="44709"/>
                  </a:lnTo>
                  <a:lnTo>
                    <a:pt x="9835" y="44588"/>
                  </a:lnTo>
                  <a:lnTo>
                    <a:pt x="9956" y="44407"/>
                  </a:lnTo>
                  <a:lnTo>
                    <a:pt x="10076" y="44166"/>
                  </a:lnTo>
                  <a:lnTo>
                    <a:pt x="10137" y="43985"/>
                  </a:lnTo>
                  <a:lnTo>
                    <a:pt x="10137" y="43744"/>
                  </a:lnTo>
                  <a:lnTo>
                    <a:pt x="10137" y="43502"/>
                  </a:lnTo>
                  <a:lnTo>
                    <a:pt x="10076" y="43321"/>
                  </a:lnTo>
                  <a:lnTo>
                    <a:pt x="9956" y="43080"/>
                  </a:lnTo>
                  <a:lnTo>
                    <a:pt x="9835" y="42899"/>
                  </a:lnTo>
                  <a:lnTo>
                    <a:pt x="9654" y="42778"/>
                  </a:lnTo>
                  <a:lnTo>
                    <a:pt x="9413" y="42658"/>
                  </a:lnTo>
                  <a:lnTo>
                    <a:pt x="9232" y="42597"/>
                  </a:lnTo>
                  <a:close/>
                  <a:moveTo>
                    <a:pt x="14541" y="42597"/>
                  </a:moveTo>
                  <a:lnTo>
                    <a:pt x="14360" y="42658"/>
                  </a:lnTo>
                  <a:lnTo>
                    <a:pt x="14119" y="42778"/>
                  </a:lnTo>
                  <a:lnTo>
                    <a:pt x="13938" y="42899"/>
                  </a:lnTo>
                  <a:lnTo>
                    <a:pt x="13817" y="43080"/>
                  </a:lnTo>
                  <a:lnTo>
                    <a:pt x="13697" y="43321"/>
                  </a:lnTo>
                  <a:lnTo>
                    <a:pt x="13636" y="43502"/>
                  </a:lnTo>
                  <a:lnTo>
                    <a:pt x="13636" y="43744"/>
                  </a:lnTo>
                  <a:lnTo>
                    <a:pt x="13636" y="43985"/>
                  </a:lnTo>
                  <a:lnTo>
                    <a:pt x="13697" y="44166"/>
                  </a:lnTo>
                  <a:lnTo>
                    <a:pt x="13817" y="44407"/>
                  </a:lnTo>
                  <a:lnTo>
                    <a:pt x="13938" y="44588"/>
                  </a:lnTo>
                  <a:lnTo>
                    <a:pt x="14119" y="44709"/>
                  </a:lnTo>
                  <a:lnTo>
                    <a:pt x="14360" y="44830"/>
                  </a:lnTo>
                  <a:lnTo>
                    <a:pt x="14541" y="44890"/>
                  </a:lnTo>
                  <a:lnTo>
                    <a:pt x="15024" y="44890"/>
                  </a:lnTo>
                  <a:lnTo>
                    <a:pt x="15205" y="44830"/>
                  </a:lnTo>
                  <a:lnTo>
                    <a:pt x="15446" y="44709"/>
                  </a:lnTo>
                  <a:lnTo>
                    <a:pt x="15627" y="44588"/>
                  </a:lnTo>
                  <a:lnTo>
                    <a:pt x="15748" y="44407"/>
                  </a:lnTo>
                  <a:lnTo>
                    <a:pt x="15869" y="44166"/>
                  </a:lnTo>
                  <a:lnTo>
                    <a:pt x="15929" y="43985"/>
                  </a:lnTo>
                  <a:lnTo>
                    <a:pt x="15929" y="43744"/>
                  </a:lnTo>
                  <a:lnTo>
                    <a:pt x="15929" y="43502"/>
                  </a:lnTo>
                  <a:lnTo>
                    <a:pt x="15869" y="43321"/>
                  </a:lnTo>
                  <a:lnTo>
                    <a:pt x="15748" y="43080"/>
                  </a:lnTo>
                  <a:lnTo>
                    <a:pt x="15627" y="42899"/>
                  </a:lnTo>
                  <a:lnTo>
                    <a:pt x="15446" y="42778"/>
                  </a:lnTo>
                  <a:lnTo>
                    <a:pt x="15205" y="42658"/>
                  </a:lnTo>
                  <a:lnTo>
                    <a:pt x="15024" y="42597"/>
                  </a:lnTo>
                  <a:close/>
                  <a:moveTo>
                    <a:pt x="20333" y="42597"/>
                  </a:moveTo>
                  <a:lnTo>
                    <a:pt x="20152" y="42658"/>
                  </a:lnTo>
                  <a:lnTo>
                    <a:pt x="19911" y="42778"/>
                  </a:lnTo>
                  <a:lnTo>
                    <a:pt x="19730" y="42899"/>
                  </a:lnTo>
                  <a:lnTo>
                    <a:pt x="19609" y="43080"/>
                  </a:lnTo>
                  <a:lnTo>
                    <a:pt x="19489" y="43321"/>
                  </a:lnTo>
                  <a:lnTo>
                    <a:pt x="19428" y="43502"/>
                  </a:lnTo>
                  <a:lnTo>
                    <a:pt x="19428" y="43744"/>
                  </a:lnTo>
                  <a:lnTo>
                    <a:pt x="19428" y="43985"/>
                  </a:lnTo>
                  <a:lnTo>
                    <a:pt x="19489" y="44166"/>
                  </a:lnTo>
                  <a:lnTo>
                    <a:pt x="19609" y="44407"/>
                  </a:lnTo>
                  <a:lnTo>
                    <a:pt x="19730" y="44588"/>
                  </a:lnTo>
                  <a:lnTo>
                    <a:pt x="19911" y="44709"/>
                  </a:lnTo>
                  <a:lnTo>
                    <a:pt x="20152" y="44830"/>
                  </a:lnTo>
                  <a:lnTo>
                    <a:pt x="20333" y="44890"/>
                  </a:lnTo>
                  <a:lnTo>
                    <a:pt x="20816" y="44890"/>
                  </a:lnTo>
                  <a:lnTo>
                    <a:pt x="20997" y="44830"/>
                  </a:lnTo>
                  <a:lnTo>
                    <a:pt x="21239" y="44709"/>
                  </a:lnTo>
                  <a:lnTo>
                    <a:pt x="21420" y="44588"/>
                  </a:lnTo>
                  <a:lnTo>
                    <a:pt x="21540" y="44407"/>
                  </a:lnTo>
                  <a:lnTo>
                    <a:pt x="21661" y="44166"/>
                  </a:lnTo>
                  <a:lnTo>
                    <a:pt x="21721" y="43985"/>
                  </a:lnTo>
                  <a:lnTo>
                    <a:pt x="21721" y="43744"/>
                  </a:lnTo>
                  <a:lnTo>
                    <a:pt x="21721" y="43502"/>
                  </a:lnTo>
                  <a:lnTo>
                    <a:pt x="21661" y="43321"/>
                  </a:lnTo>
                  <a:lnTo>
                    <a:pt x="21540" y="43080"/>
                  </a:lnTo>
                  <a:lnTo>
                    <a:pt x="21420" y="42899"/>
                  </a:lnTo>
                  <a:lnTo>
                    <a:pt x="21239" y="42778"/>
                  </a:lnTo>
                  <a:lnTo>
                    <a:pt x="20997" y="42658"/>
                  </a:lnTo>
                  <a:lnTo>
                    <a:pt x="20816" y="42597"/>
                  </a:lnTo>
                  <a:close/>
                  <a:moveTo>
                    <a:pt x="26126" y="42597"/>
                  </a:moveTo>
                  <a:lnTo>
                    <a:pt x="25945" y="42658"/>
                  </a:lnTo>
                  <a:lnTo>
                    <a:pt x="25703" y="42778"/>
                  </a:lnTo>
                  <a:lnTo>
                    <a:pt x="25522" y="42899"/>
                  </a:lnTo>
                  <a:lnTo>
                    <a:pt x="25402" y="43080"/>
                  </a:lnTo>
                  <a:lnTo>
                    <a:pt x="25281" y="43321"/>
                  </a:lnTo>
                  <a:lnTo>
                    <a:pt x="25221" y="43502"/>
                  </a:lnTo>
                  <a:lnTo>
                    <a:pt x="25221" y="43744"/>
                  </a:lnTo>
                  <a:lnTo>
                    <a:pt x="25221" y="43985"/>
                  </a:lnTo>
                  <a:lnTo>
                    <a:pt x="25281" y="44166"/>
                  </a:lnTo>
                  <a:lnTo>
                    <a:pt x="25402" y="44407"/>
                  </a:lnTo>
                  <a:lnTo>
                    <a:pt x="25522" y="44588"/>
                  </a:lnTo>
                  <a:lnTo>
                    <a:pt x="25703" y="44709"/>
                  </a:lnTo>
                  <a:lnTo>
                    <a:pt x="25945" y="44830"/>
                  </a:lnTo>
                  <a:lnTo>
                    <a:pt x="26126" y="44890"/>
                  </a:lnTo>
                  <a:lnTo>
                    <a:pt x="26608" y="44890"/>
                  </a:lnTo>
                  <a:lnTo>
                    <a:pt x="26789" y="44830"/>
                  </a:lnTo>
                  <a:lnTo>
                    <a:pt x="27031" y="44709"/>
                  </a:lnTo>
                  <a:lnTo>
                    <a:pt x="27212" y="44588"/>
                  </a:lnTo>
                  <a:lnTo>
                    <a:pt x="27332" y="44407"/>
                  </a:lnTo>
                  <a:lnTo>
                    <a:pt x="27453" y="44166"/>
                  </a:lnTo>
                  <a:lnTo>
                    <a:pt x="27513" y="43985"/>
                  </a:lnTo>
                  <a:lnTo>
                    <a:pt x="27513" y="43744"/>
                  </a:lnTo>
                  <a:lnTo>
                    <a:pt x="27513" y="43502"/>
                  </a:lnTo>
                  <a:lnTo>
                    <a:pt x="27453" y="43321"/>
                  </a:lnTo>
                  <a:lnTo>
                    <a:pt x="27332" y="43080"/>
                  </a:lnTo>
                  <a:lnTo>
                    <a:pt x="27212" y="42899"/>
                  </a:lnTo>
                  <a:lnTo>
                    <a:pt x="27031" y="42778"/>
                  </a:lnTo>
                  <a:lnTo>
                    <a:pt x="26789" y="42658"/>
                  </a:lnTo>
                  <a:lnTo>
                    <a:pt x="26608" y="42597"/>
                  </a:lnTo>
                  <a:close/>
                  <a:moveTo>
                    <a:pt x="31918" y="42597"/>
                  </a:moveTo>
                  <a:lnTo>
                    <a:pt x="31737" y="42658"/>
                  </a:lnTo>
                  <a:lnTo>
                    <a:pt x="31496" y="42778"/>
                  </a:lnTo>
                  <a:lnTo>
                    <a:pt x="31315" y="42899"/>
                  </a:lnTo>
                  <a:lnTo>
                    <a:pt x="31194" y="43080"/>
                  </a:lnTo>
                  <a:lnTo>
                    <a:pt x="31073" y="43321"/>
                  </a:lnTo>
                  <a:lnTo>
                    <a:pt x="31013" y="43502"/>
                  </a:lnTo>
                  <a:lnTo>
                    <a:pt x="31013" y="43744"/>
                  </a:lnTo>
                  <a:lnTo>
                    <a:pt x="31013" y="43985"/>
                  </a:lnTo>
                  <a:lnTo>
                    <a:pt x="31073" y="44166"/>
                  </a:lnTo>
                  <a:lnTo>
                    <a:pt x="31194" y="44407"/>
                  </a:lnTo>
                  <a:lnTo>
                    <a:pt x="31315" y="44588"/>
                  </a:lnTo>
                  <a:lnTo>
                    <a:pt x="31496" y="44709"/>
                  </a:lnTo>
                  <a:lnTo>
                    <a:pt x="31737" y="44830"/>
                  </a:lnTo>
                  <a:lnTo>
                    <a:pt x="31918" y="44890"/>
                  </a:lnTo>
                  <a:lnTo>
                    <a:pt x="32401" y="44890"/>
                  </a:lnTo>
                  <a:lnTo>
                    <a:pt x="32582" y="44830"/>
                  </a:lnTo>
                  <a:lnTo>
                    <a:pt x="32823" y="44709"/>
                  </a:lnTo>
                  <a:lnTo>
                    <a:pt x="33004" y="44588"/>
                  </a:lnTo>
                  <a:lnTo>
                    <a:pt x="33125" y="44407"/>
                  </a:lnTo>
                  <a:lnTo>
                    <a:pt x="33245" y="44166"/>
                  </a:lnTo>
                  <a:lnTo>
                    <a:pt x="33306" y="43985"/>
                  </a:lnTo>
                  <a:lnTo>
                    <a:pt x="33306" y="43744"/>
                  </a:lnTo>
                  <a:lnTo>
                    <a:pt x="33306" y="43502"/>
                  </a:lnTo>
                  <a:lnTo>
                    <a:pt x="33245" y="43321"/>
                  </a:lnTo>
                  <a:lnTo>
                    <a:pt x="33125" y="43080"/>
                  </a:lnTo>
                  <a:lnTo>
                    <a:pt x="33004" y="42899"/>
                  </a:lnTo>
                  <a:lnTo>
                    <a:pt x="32823" y="42778"/>
                  </a:lnTo>
                  <a:lnTo>
                    <a:pt x="32582" y="42658"/>
                  </a:lnTo>
                  <a:lnTo>
                    <a:pt x="32401" y="42597"/>
                  </a:lnTo>
                  <a:close/>
                  <a:moveTo>
                    <a:pt x="37710" y="42597"/>
                  </a:moveTo>
                  <a:lnTo>
                    <a:pt x="37529" y="42658"/>
                  </a:lnTo>
                  <a:lnTo>
                    <a:pt x="37288" y="42778"/>
                  </a:lnTo>
                  <a:lnTo>
                    <a:pt x="37107" y="42899"/>
                  </a:lnTo>
                  <a:lnTo>
                    <a:pt x="36986" y="43080"/>
                  </a:lnTo>
                  <a:lnTo>
                    <a:pt x="36865" y="43321"/>
                  </a:lnTo>
                  <a:lnTo>
                    <a:pt x="36805" y="43502"/>
                  </a:lnTo>
                  <a:lnTo>
                    <a:pt x="36805" y="43744"/>
                  </a:lnTo>
                  <a:lnTo>
                    <a:pt x="36805" y="43985"/>
                  </a:lnTo>
                  <a:lnTo>
                    <a:pt x="36865" y="44166"/>
                  </a:lnTo>
                  <a:lnTo>
                    <a:pt x="36986" y="44407"/>
                  </a:lnTo>
                  <a:lnTo>
                    <a:pt x="37107" y="44588"/>
                  </a:lnTo>
                  <a:lnTo>
                    <a:pt x="37288" y="44709"/>
                  </a:lnTo>
                  <a:lnTo>
                    <a:pt x="37529" y="44830"/>
                  </a:lnTo>
                  <a:lnTo>
                    <a:pt x="37710" y="44890"/>
                  </a:lnTo>
                  <a:lnTo>
                    <a:pt x="38193" y="44890"/>
                  </a:lnTo>
                  <a:lnTo>
                    <a:pt x="38374" y="44830"/>
                  </a:lnTo>
                  <a:lnTo>
                    <a:pt x="38615" y="44709"/>
                  </a:lnTo>
                  <a:lnTo>
                    <a:pt x="38796" y="44588"/>
                  </a:lnTo>
                  <a:lnTo>
                    <a:pt x="38917" y="44407"/>
                  </a:lnTo>
                  <a:lnTo>
                    <a:pt x="39038" y="44166"/>
                  </a:lnTo>
                  <a:lnTo>
                    <a:pt x="39098" y="43985"/>
                  </a:lnTo>
                  <a:lnTo>
                    <a:pt x="39098" y="43744"/>
                  </a:lnTo>
                  <a:lnTo>
                    <a:pt x="39098" y="43502"/>
                  </a:lnTo>
                  <a:lnTo>
                    <a:pt x="39038" y="43321"/>
                  </a:lnTo>
                  <a:lnTo>
                    <a:pt x="38917" y="43080"/>
                  </a:lnTo>
                  <a:lnTo>
                    <a:pt x="38796" y="42899"/>
                  </a:lnTo>
                  <a:lnTo>
                    <a:pt x="38615" y="42778"/>
                  </a:lnTo>
                  <a:lnTo>
                    <a:pt x="38374" y="42658"/>
                  </a:lnTo>
                  <a:lnTo>
                    <a:pt x="38193" y="42597"/>
                  </a:lnTo>
                  <a:close/>
                  <a:moveTo>
                    <a:pt x="43502" y="42597"/>
                  </a:moveTo>
                  <a:lnTo>
                    <a:pt x="43321" y="42658"/>
                  </a:lnTo>
                  <a:lnTo>
                    <a:pt x="43080" y="42778"/>
                  </a:lnTo>
                  <a:lnTo>
                    <a:pt x="42899" y="42899"/>
                  </a:lnTo>
                  <a:lnTo>
                    <a:pt x="42778" y="43080"/>
                  </a:lnTo>
                  <a:lnTo>
                    <a:pt x="42658" y="43321"/>
                  </a:lnTo>
                  <a:lnTo>
                    <a:pt x="42597" y="43502"/>
                  </a:lnTo>
                  <a:lnTo>
                    <a:pt x="42597" y="43744"/>
                  </a:lnTo>
                  <a:lnTo>
                    <a:pt x="42597" y="43985"/>
                  </a:lnTo>
                  <a:lnTo>
                    <a:pt x="42658" y="44166"/>
                  </a:lnTo>
                  <a:lnTo>
                    <a:pt x="42778" y="44407"/>
                  </a:lnTo>
                  <a:lnTo>
                    <a:pt x="42899" y="44588"/>
                  </a:lnTo>
                  <a:lnTo>
                    <a:pt x="43080" y="44709"/>
                  </a:lnTo>
                  <a:lnTo>
                    <a:pt x="43321" y="44830"/>
                  </a:lnTo>
                  <a:lnTo>
                    <a:pt x="43502" y="44890"/>
                  </a:lnTo>
                  <a:lnTo>
                    <a:pt x="43985" y="44890"/>
                  </a:lnTo>
                  <a:lnTo>
                    <a:pt x="44166" y="44830"/>
                  </a:lnTo>
                  <a:lnTo>
                    <a:pt x="44407" y="44709"/>
                  </a:lnTo>
                  <a:lnTo>
                    <a:pt x="44588" y="44588"/>
                  </a:lnTo>
                  <a:lnTo>
                    <a:pt x="44709" y="44407"/>
                  </a:lnTo>
                  <a:lnTo>
                    <a:pt x="44830" y="44166"/>
                  </a:lnTo>
                  <a:lnTo>
                    <a:pt x="44890" y="43985"/>
                  </a:lnTo>
                  <a:lnTo>
                    <a:pt x="44890" y="43744"/>
                  </a:lnTo>
                  <a:lnTo>
                    <a:pt x="44890" y="43502"/>
                  </a:lnTo>
                  <a:lnTo>
                    <a:pt x="44830" y="43321"/>
                  </a:lnTo>
                  <a:lnTo>
                    <a:pt x="44709" y="43080"/>
                  </a:lnTo>
                  <a:lnTo>
                    <a:pt x="44588" y="42899"/>
                  </a:lnTo>
                  <a:lnTo>
                    <a:pt x="44407" y="42778"/>
                  </a:lnTo>
                  <a:lnTo>
                    <a:pt x="44166" y="42658"/>
                  </a:lnTo>
                  <a:lnTo>
                    <a:pt x="43985" y="42597"/>
                  </a:lnTo>
                  <a:close/>
                  <a:moveTo>
                    <a:pt x="49295" y="42597"/>
                  </a:moveTo>
                  <a:lnTo>
                    <a:pt x="49114" y="42658"/>
                  </a:lnTo>
                  <a:lnTo>
                    <a:pt x="48872" y="42778"/>
                  </a:lnTo>
                  <a:lnTo>
                    <a:pt x="48691" y="42899"/>
                  </a:lnTo>
                  <a:lnTo>
                    <a:pt x="48571" y="43080"/>
                  </a:lnTo>
                  <a:lnTo>
                    <a:pt x="48450" y="43321"/>
                  </a:lnTo>
                  <a:lnTo>
                    <a:pt x="48390" y="43502"/>
                  </a:lnTo>
                  <a:lnTo>
                    <a:pt x="48390" y="43744"/>
                  </a:lnTo>
                  <a:lnTo>
                    <a:pt x="48390" y="43985"/>
                  </a:lnTo>
                  <a:lnTo>
                    <a:pt x="48450" y="44166"/>
                  </a:lnTo>
                  <a:lnTo>
                    <a:pt x="48571" y="44407"/>
                  </a:lnTo>
                  <a:lnTo>
                    <a:pt x="48691" y="44588"/>
                  </a:lnTo>
                  <a:lnTo>
                    <a:pt x="48872" y="44709"/>
                  </a:lnTo>
                  <a:lnTo>
                    <a:pt x="49114" y="44830"/>
                  </a:lnTo>
                  <a:lnTo>
                    <a:pt x="49295" y="44890"/>
                  </a:lnTo>
                  <a:lnTo>
                    <a:pt x="49777" y="44890"/>
                  </a:lnTo>
                  <a:lnTo>
                    <a:pt x="49958" y="44830"/>
                  </a:lnTo>
                  <a:lnTo>
                    <a:pt x="50200" y="44709"/>
                  </a:lnTo>
                  <a:lnTo>
                    <a:pt x="50381" y="44588"/>
                  </a:lnTo>
                  <a:lnTo>
                    <a:pt x="50501" y="44407"/>
                  </a:lnTo>
                  <a:lnTo>
                    <a:pt x="50622" y="44166"/>
                  </a:lnTo>
                  <a:lnTo>
                    <a:pt x="50682" y="43985"/>
                  </a:lnTo>
                  <a:lnTo>
                    <a:pt x="50682" y="43744"/>
                  </a:lnTo>
                  <a:lnTo>
                    <a:pt x="50682" y="43502"/>
                  </a:lnTo>
                  <a:lnTo>
                    <a:pt x="50622" y="43321"/>
                  </a:lnTo>
                  <a:lnTo>
                    <a:pt x="50501" y="43080"/>
                  </a:lnTo>
                  <a:lnTo>
                    <a:pt x="50381" y="42899"/>
                  </a:lnTo>
                  <a:lnTo>
                    <a:pt x="50200" y="42778"/>
                  </a:lnTo>
                  <a:lnTo>
                    <a:pt x="49958" y="42658"/>
                  </a:lnTo>
                  <a:lnTo>
                    <a:pt x="49777" y="42597"/>
                  </a:lnTo>
                  <a:close/>
                  <a:moveTo>
                    <a:pt x="55087" y="42597"/>
                  </a:moveTo>
                  <a:lnTo>
                    <a:pt x="54906" y="42658"/>
                  </a:lnTo>
                  <a:lnTo>
                    <a:pt x="54665" y="42778"/>
                  </a:lnTo>
                  <a:lnTo>
                    <a:pt x="54483" y="42899"/>
                  </a:lnTo>
                  <a:lnTo>
                    <a:pt x="54363" y="43080"/>
                  </a:lnTo>
                  <a:lnTo>
                    <a:pt x="54242" y="43321"/>
                  </a:lnTo>
                  <a:lnTo>
                    <a:pt x="54182" y="43502"/>
                  </a:lnTo>
                  <a:lnTo>
                    <a:pt x="54182" y="43744"/>
                  </a:lnTo>
                  <a:lnTo>
                    <a:pt x="54182" y="43985"/>
                  </a:lnTo>
                  <a:lnTo>
                    <a:pt x="54242" y="44166"/>
                  </a:lnTo>
                  <a:lnTo>
                    <a:pt x="54363" y="44407"/>
                  </a:lnTo>
                  <a:lnTo>
                    <a:pt x="54483" y="44588"/>
                  </a:lnTo>
                  <a:lnTo>
                    <a:pt x="54665" y="44709"/>
                  </a:lnTo>
                  <a:lnTo>
                    <a:pt x="54906" y="44830"/>
                  </a:lnTo>
                  <a:lnTo>
                    <a:pt x="55087" y="44890"/>
                  </a:lnTo>
                  <a:lnTo>
                    <a:pt x="55570" y="44890"/>
                  </a:lnTo>
                  <a:lnTo>
                    <a:pt x="55751" y="44830"/>
                  </a:lnTo>
                  <a:lnTo>
                    <a:pt x="55992" y="44709"/>
                  </a:lnTo>
                  <a:lnTo>
                    <a:pt x="56173" y="44588"/>
                  </a:lnTo>
                  <a:lnTo>
                    <a:pt x="56294" y="44407"/>
                  </a:lnTo>
                  <a:lnTo>
                    <a:pt x="56414" y="44166"/>
                  </a:lnTo>
                  <a:lnTo>
                    <a:pt x="56475" y="43985"/>
                  </a:lnTo>
                  <a:lnTo>
                    <a:pt x="56475" y="43744"/>
                  </a:lnTo>
                  <a:lnTo>
                    <a:pt x="56475" y="43502"/>
                  </a:lnTo>
                  <a:lnTo>
                    <a:pt x="56414" y="43321"/>
                  </a:lnTo>
                  <a:lnTo>
                    <a:pt x="56294" y="43080"/>
                  </a:lnTo>
                  <a:lnTo>
                    <a:pt x="56173" y="42899"/>
                  </a:lnTo>
                  <a:lnTo>
                    <a:pt x="55992" y="42778"/>
                  </a:lnTo>
                  <a:lnTo>
                    <a:pt x="55751" y="42658"/>
                  </a:lnTo>
                  <a:lnTo>
                    <a:pt x="55570" y="42597"/>
                  </a:lnTo>
                  <a:close/>
                  <a:moveTo>
                    <a:pt x="60879" y="42597"/>
                  </a:moveTo>
                  <a:lnTo>
                    <a:pt x="60698" y="42658"/>
                  </a:lnTo>
                  <a:lnTo>
                    <a:pt x="60457" y="42778"/>
                  </a:lnTo>
                  <a:lnTo>
                    <a:pt x="60276" y="42899"/>
                  </a:lnTo>
                  <a:lnTo>
                    <a:pt x="60155" y="43080"/>
                  </a:lnTo>
                  <a:lnTo>
                    <a:pt x="60034" y="43321"/>
                  </a:lnTo>
                  <a:lnTo>
                    <a:pt x="59974" y="43502"/>
                  </a:lnTo>
                  <a:lnTo>
                    <a:pt x="59974" y="43744"/>
                  </a:lnTo>
                  <a:lnTo>
                    <a:pt x="59974" y="43985"/>
                  </a:lnTo>
                  <a:lnTo>
                    <a:pt x="60034" y="44166"/>
                  </a:lnTo>
                  <a:lnTo>
                    <a:pt x="60155" y="44407"/>
                  </a:lnTo>
                  <a:lnTo>
                    <a:pt x="60276" y="44588"/>
                  </a:lnTo>
                  <a:lnTo>
                    <a:pt x="60457" y="44709"/>
                  </a:lnTo>
                  <a:lnTo>
                    <a:pt x="60698" y="44830"/>
                  </a:lnTo>
                  <a:lnTo>
                    <a:pt x="60879" y="44890"/>
                  </a:lnTo>
                  <a:lnTo>
                    <a:pt x="61362" y="44890"/>
                  </a:lnTo>
                  <a:lnTo>
                    <a:pt x="61543" y="44830"/>
                  </a:lnTo>
                  <a:lnTo>
                    <a:pt x="61784" y="44709"/>
                  </a:lnTo>
                  <a:lnTo>
                    <a:pt x="61965" y="44588"/>
                  </a:lnTo>
                  <a:lnTo>
                    <a:pt x="62086" y="44407"/>
                  </a:lnTo>
                  <a:lnTo>
                    <a:pt x="62206" y="44166"/>
                  </a:lnTo>
                  <a:lnTo>
                    <a:pt x="62267" y="43985"/>
                  </a:lnTo>
                  <a:lnTo>
                    <a:pt x="62267" y="43744"/>
                  </a:lnTo>
                  <a:lnTo>
                    <a:pt x="62267" y="43502"/>
                  </a:lnTo>
                  <a:lnTo>
                    <a:pt x="62206" y="43321"/>
                  </a:lnTo>
                  <a:lnTo>
                    <a:pt x="62086" y="43080"/>
                  </a:lnTo>
                  <a:lnTo>
                    <a:pt x="61965" y="42899"/>
                  </a:lnTo>
                  <a:lnTo>
                    <a:pt x="61784" y="42778"/>
                  </a:lnTo>
                  <a:lnTo>
                    <a:pt x="61543" y="42658"/>
                  </a:lnTo>
                  <a:lnTo>
                    <a:pt x="61362" y="42597"/>
                  </a:lnTo>
                  <a:close/>
                  <a:moveTo>
                    <a:pt x="66671" y="42597"/>
                  </a:moveTo>
                  <a:lnTo>
                    <a:pt x="66490" y="42658"/>
                  </a:lnTo>
                  <a:lnTo>
                    <a:pt x="66249" y="42778"/>
                  </a:lnTo>
                  <a:lnTo>
                    <a:pt x="66068" y="42899"/>
                  </a:lnTo>
                  <a:lnTo>
                    <a:pt x="65947" y="43080"/>
                  </a:lnTo>
                  <a:lnTo>
                    <a:pt x="65827" y="43321"/>
                  </a:lnTo>
                  <a:lnTo>
                    <a:pt x="65766" y="43502"/>
                  </a:lnTo>
                  <a:lnTo>
                    <a:pt x="65766" y="43744"/>
                  </a:lnTo>
                  <a:lnTo>
                    <a:pt x="65766" y="43985"/>
                  </a:lnTo>
                  <a:lnTo>
                    <a:pt x="65827" y="44166"/>
                  </a:lnTo>
                  <a:lnTo>
                    <a:pt x="65947" y="44407"/>
                  </a:lnTo>
                  <a:lnTo>
                    <a:pt x="66068" y="44588"/>
                  </a:lnTo>
                  <a:lnTo>
                    <a:pt x="66249" y="44709"/>
                  </a:lnTo>
                  <a:lnTo>
                    <a:pt x="66490" y="44830"/>
                  </a:lnTo>
                  <a:lnTo>
                    <a:pt x="66671" y="44890"/>
                  </a:lnTo>
                  <a:lnTo>
                    <a:pt x="67154" y="44890"/>
                  </a:lnTo>
                  <a:lnTo>
                    <a:pt x="67335" y="44830"/>
                  </a:lnTo>
                  <a:lnTo>
                    <a:pt x="67576" y="44709"/>
                  </a:lnTo>
                  <a:lnTo>
                    <a:pt x="67757" y="44588"/>
                  </a:lnTo>
                  <a:lnTo>
                    <a:pt x="67878" y="44407"/>
                  </a:lnTo>
                  <a:lnTo>
                    <a:pt x="67999" y="44166"/>
                  </a:lnTo>
                  <a:lnTo>
                    <a:pt x="68059" y="43985"/>
                  </a:lnTo>
                  <a:lnTo>
                    <a:pt x="68059" y="43744"/>
                  </a:lnTo>
                  <a:lnTo>
                    <a:pt x="68059" y="43502"/>
                  </a:lnTo>
                  <a:lnTo>
                    <a:pt x="67999" y="43321"/>
                  </a:lnTo>
                  <a:lnTo>
                    <a:pt x="67878" y="43080"/>
                  </a:lnTo>
                  <a:lnTo>
                    <a:pt x="67757" y="42899"/>
                  </a:lnTo>
                  <a:lnTo>
                    <a:pt x="67576" y="42778"/>
                  </a:lnTo>
                  <a:lnTo>
                    <a:pt x="67335" y="42658"/>
                  </a:lnTo>
                  <a:lnTo>
                    <a:pt x="67154" y="42597"/>
                  </a:lnTo>
                  <a:close/>
                  <a:moveTo>
                    <a:pt x="72464" y="42597"/>
                  </a:moveTo>
                  <a:lnTo>
                    <a:pt x="72283" y="42658"/>
                  </a:lnTo>
                  <a:lnTo>
                    <a:pt x="72041" y="42778"/>
                  </a:lnTo>
                  <a:lnTo>
                    <a:pt x="71860" y="42899"/>
                  </a:lnTo>
                  <a:lnTo>
                    <a:pt x="71740" y="43080"/>
                  </a:lnTo>
                  <a:lnTo>
                    <a:pt x="71619" y="43321"/>
                  </a:lnTo>
                  <a:lnTo>
                    <a:pt x="71559" y="43502"/>
                  </a:lnTo>
                  <a:lnTo>
                    <a:pt x="71559" y="43744"/>
                  </a:lnTo>
                  <a:lnTo>
                    <a:pt x="71559" y="43985"/>
                  </a:lnTo>
                  <a:lnTo>
                    <a:pt x="71619" y="44166"/>
                  </a:lnTo>
                  <a:lnTo>
                    <a:pt x="71740" y="44407"/>
                  </a:lnTo>
                  <a:lnTo>
                    <a:pt x="71860" y="44588"/>
                  </a:lnTo>
                  <a:lnTo>
                    <a:pt x="72041" y="44709"/>
                  </a:lnTo>
                  <a:lnTo>
                    <a:pt x="72283" y="44830"/>
                  </a:lnTo>
                  <a:lnTo>
                    <a:pt x="72464" y="44890"/>
                  </a:lnTo>
                  <a:lnTo>
                    <a:pt x="72946" y="44890"/>
                  </a:lnTo>
                  <a:lnTo>
                    <a:pt x="73127" y="44830"/>
                  </a:lnTo>
                  <a:lnTo>
                    <a:pt x="73369" y="44709"/>
                  </a:lnTo>
                  <a:lnTo>
                    <a:pt x="73550" y="44588"/>
                  </a:lnTo>
                  <a:lnTo>
                    <a:pt x="73670" y="44407"/>
                  </a:lnTo>
                  <a:lnTo>
                    <a:pt x="73791" y="44166"/>
                  </a:lnTo>
                  <a:lnTo>
                    <a:pt x="73851" y="43985"/>
                  </a:lnTo>
                  <a:lnTo>
                    <a:pt x="73851" y="43744"/>
                  </a:lnTo>
                  <a:lnTo>
                    <a:pt x="73851" y="43502"/>
                  </a:lnTo>
                  <a:lnTo>
                    <a:pt x="73791" y="43321"/>
                  </a:lnTo>
                  <a:lnTo>
                    <a:pt x="73670" y="43080"/>
                  </a:lnTo>
                  <a:lnTo>
                    <a:pt x="73550" y="42899"/>
                  </a:lnTo>
                  <a:lnTo>
                    <a:pt x="73369" y="42778"/>
                  </a:lnTo>
                  <a:lnTo>
                    <a:pt x="73127" y="42658"/>
                  </a:lnTo>
                  <a:lnTo>
                    <a:pt x="72946" y="42597"/>
                  </a:lnTo>
                  <a:close/>
                  <a:moveTo>
                    <a:pt x="724" y="45554"/>
                  </a:moveTo>
                  <a:lnTo>
                    <a:pt x="1147" y="47424"/>
                  </a:lnTo>
                  <a:lnTo>
                    <a:pt x="1267" y="47243"/>
                  </a:lnTo>
                  <a:lnTo>
                    <a:pt x="1388" y="47062"/>
                  </a:lnTo>
                  <a:lnTo>
                    <a:pt x="1448" y="46881"/>
                  </a:lnTo>
                  <a:lnTo>
                    <a:pt x="1448" y="46640"/>
                  </a:lnTo>
                  <a:lnTo>
                    <a:pt x="1388" y="46278"/>
                  </a:lnTo>
                  <a:lnTo>
                    <a:pt x="1267" y="45976"/>
                  </a:lnTo>
                  <a:lnTo>
                    <a:pt x="1026" y="45735"/>
                  </a:lnTo>
                  <a:lnTo>
                    <a:pt x="724" y="45554"/>
                  </a:lnTo>
                  <a:close/>
                  <a:moveTo>
                    <a:pt x="75179" y="45554"/>
                  </a:moveTo>
                  <a:lnTo>
                    <a:pt x="74877" y="45735"/>
                  </a:lnTo>
                  <a:lnTo>
                    <a:pt x="74636" y="45976"/>
                  </a:lnTo>
                  <a:lnTo>
                    <a:pt x="74515" y="46278"/>
                  </a:lnTo>
                  <a:lnTo>
                    <a:pt x="74455" y="46640"/>
                  </a:lnTo>
                  <a:lnTo>
                    <a:pt x="74455" y="46881"/>
                  </a:lnTo>
                  <a:lnTo>
                    <a:pt x="74515" y="47062"/>
                  </a:lnTo>
                  <a:lnTo>
                    <a:pt x="74636" y="47303"/>
                  </a:lnTo>
                  <a:lnTo>
                    <a:pt x="74756" y="47424"/>
                  </a:lnTo>
                  <a:lnTo>
                    <a:pt x="75179" y="45554"/>
                  </a:lnTo>
                  <a:close/>
                  <a:moveTo>
                    <a:pt x="5853" y="45493"/>
                  </a:moveTo>
                  <a:lnTo>
                    <a:pt x="5672" y="45554"/>
                  </a:lnTo>
                  <a:lnTo>
                    <a:pt x="5431" y="45674"/>
                  </a:lnTo>
                  <a:lnTo>
                    <a:pt x="5250" y="45795"/>
                  </a:lnTo>
                  <a:lnTo>
                    <a:pt x="5129" y="45976"/>
                  </a:lnTo>
                  <a:lnTo>
                    <a:pt x="5008" y="46217"/>
                  </a:lnTo>
                  <a:lnTo>
                    <a:pt x="4948" y="46398"/>
                  </a:lnTo>
                  <a:lnTo>
                    <a:pt x="4948" y="46640"/>
                  </a:lnTo>
                  <a:lnTo>
                    <a:pt x="4948" y="46881"/>
                  </a:lnTo>
                  <a:lnTo>
                    <a:pt x="5008" y="47062"/>
                  </a:lnTo>
                  <a:lnTo>
                    <a:pt x="5129" y="47303"/>
                  </a:lnTo>
                  <a:lnTo>
                    <a:pt x="5250" y="47484"/>
                  </a:lnTo>
                  <a:lnTo>
                    <a:pt x="5431" y="47605"/>
                  </a:lnTo>
                  <a:lnTo>
                    <a:pt x="5672" y="47726"/>
                  </a:lnTo>
                  <a:lnTo>
                    <a:pt x="5853" y="47786"/>
                  </a:lnTo>
                  <a:lnTo>
                    <a:pt x="6336" y="47786"/>
                  </a:lnTo>
                  <a:lnTo>
                    <a:pt x="6517" y="47726"/>
                  </a:lnTo>
                  <a:lnTo>
                    <a:pt x="6758" y="47605"/>
                  </a:lnTo>
                  <a:lnTo>
                    <a:pt x="6939" y="47484"/>
                  </a:lnTo>
                  <a:lnTo>
                    <a:pt x="7060" y="47303"/>
                  </a:lnTo>
                  <a:lnTo>
                    <a:pt x="7180" y="47062"/>
                  </a:lnTo>
                  <a:lnTo>
                    <a:pt x="7241" y="46881"/>
                  </a:lnTo>
                  <a:lnTo>
                    <a:pt x="7241" y="46640"/>
                  </a:lnTo>
                  <a:lnTo>
                    <a:pt x="7241" y="46398"/>
                  </a:lnTo>
                  <a:lnTo>
                    <a:pt x="7180" y="46217"/>
                  </a:lnTo>
                  <a:lnTo>
                    <a:pt x="7060" y="45976"/>
                  </a:lnTo>
                  <a:lnTo>
                    <a:pt x="6939" y="45795"/>
                  </a:lnTo>
                  <a:lnTo>
                    <a:pt x="6758" y="45674"/>
                  </a:lnTo>
                  <a:lnTo>
                    <a:pt x="6517" y="45554"/>
                  </a:lnTo>
                  <a:lnTo>
                    <a:pt x="6336" y="45493"/>
                  </a:lnTo>
                  <a:close/>
                  <a:moveTo>
                    <a:pt x="11645" y="45493"/>
                  </a:moveTo>
                  <a:lnTo>
                    <a:pt x="11464" y="45554"/>
                  </a:lnTo>
                  <a:lnTo>
                    <a:pt x="11223" y="45674"/>
                  </a:lnTo>
                  <a:lnTo>
                    <a:pt x="11042" y="45795"/>
                  </a:lnTo>
                  <a:lnTo>
                    <a:pt x="10921" y="45976"/>
                  </a:lnTo>
                  <a:lnTo>
                    <a:pt x="10800" y="46217"/>
                  </a:lnTo>
                  <a:lnTo>
                    <a:pt x="10740" y="46398"/>
                  </a:lnTo>
                  <a:lnTo>
                    <a:pt x="10740" y="46640"/>
                  </a:lnTo>
                  <a:lnTo>
                    <a:pt x="10740" y="46881"/>
                  </a:lnTo>
                  <a:lnTo>
                    <a:pt x="10800" y="47062"/>
                  </a:lnTo>
                  <a:lnTo>
                    <a:pt x="10921" y="47303"/>
                  </a:lnTo>
                  <a:lnTo>
                    <a:pt x="11042" y="47484"/>
                  </a:lnTo>
                  <a:lnTo>
                    <a:pt x="11223" y="47605"/>
                  </a:lnTo>
                  <a:lnTo>
                    <a:pt x="11464" y="47726"/>
                  </a:lnTo>
                  <a:lnTo>
                    <a:pt x="11645" y="47786"/>
                  </a:lnTo>
                  <a:lnTo>
                    <a:pt x="12128" y="47786"/>
                  </a:lnTo>
                  <a:lnTo>
                    <a:pt x="12309" y="47726"/>
                  </a:lnTo>
                  <a:lnTo>
                    <a:pt x="12550" y="47605"/>
                  </a:lnTo>
                  <a:lnTo>
                    <a:pt x="12731" y="47484"/>
                  </a:lnTo>
                  <a:lnTo>
                    <a:pt x="12852" y="47303"/>
                  </a:lnTo>
                  <a:lnTo>
                    <a:pt x="12973" y="47062"/>
                  </a:lnTo>
                  <a:lnTo>
                    <a:pt x="13033" y="46881"/>
                  </a:lnTo>
                  <a:lnTo>
                    <a:pt x="13033" y="46640"/>
                  </a:lnTo>
                  <a:lnTo>
                    <a:pt x="13033" y="46398"/>
                  </a:lnTo>
                  <a:lnTo>
                    <a:pt x="12973" y="46217"/>
                  </a:lnTo>
                  <a:lnTo>
                    <a:pt x="12852" y="45976"/>
                  </a:lnTo>
                  <a:lnTo>
                    <a:pt x="12731" y="45795"/>
                  </a:lnTo>
                  <a:lnTo>
                    <a:pt x="12550" y="45674"/>
                  </a:lnTo>
                  <a:lnTo>
                    <a:pt x="12309" y="45554"/>
                  </a:lnTo>
                  <a:lnTo>
                    <a:pt x="12128" y="45493"/>
                  </a:lnTo>
                  <a:close/>
                  <a:moveTo>
                    <a:pt x="17437" y="45493"/>
                  </a:moveTo>
                  <a:lnTo>
                    <a:pt x="17256" y="45554"/>
                  </a:lnTo>
                  <a:lnTo>
                    <a:pt x="17015" y="45674"/>
                  </a:lnTo>
                  <a:lnTo>
                    <a:pt x="16834" y="45795"/>
                  </a:lnTo>
                  <a:lnTo>
                    <a:pt x="16713" y="45976"/>
                  </a:lnTo>
                  <a:lnTo>
                    <a:pt x="16593" y="46217"/>
                  </a:lnTo>
                  <a:lnTo>
                    <a:pt x="16532" y="46398"/>
                  </a:lnTo>
                  <a:lnTo>
                    <a:pt x="16532" y="46640"/>
                  </a:lnTo>
                  <a:lnTo>
                    <a:pt x="16532" y="46881"/>
                  </a:lnTo>
                  <a:lnTo>
                    <a:pt x="16593" y="47062"/>
                  </a:lnTo>
                  <a:lnTo>
                    <a:pt x="16713" y="47303"/>
                  </a:lnTo>
                  <a:lnTo>
                    <a:pt x="16834" y="47484"/>
                  </a:lnTo>
                  <a:lnTo>
                    <a:pt x="17015" y="47605"/>
                  </a:lnTo>
                  <a:lnTo>
                    <a:pt x="17256" y="47726"/>
                  </a:lnTo>
                  <a:lnTo>
                    <a:pt x="17437" y="47786"/>
                  </a:lnTo>
                  <a:lnTo>
                    <a:pt x="17920" y="47786"/>
                  </a:lnTo>
                  <a:lnTo>
                    <a:pt x="18101" y="47726"/>
                  </a:lnTo>
                  <a:lnTo>
                    <a:pt x="18342" y="47605"/>
                  </a:lnTo>
                  <a:lnTo>
                    <a:pt x="18523" y="47484"/>
                  </a:lnTo>
                  <a:lnTo>
                    <a:pt x="18644" y="47303"/>
                  </a:lnTo>
                  <a:lnTo>
                    <a:pt x="18765" y="47062"/>
                  </a:lnTo>
                  <a:lnTo>
                    <a:pt x="18825" y="46881"/>
                  </a:lnTo>
                  <a:lnTo>
                    <a:pt x="18825" y="46640"/>
                  </a:lnTo>
                  <a:lnTo>
                    <a:pt x="18825" y="46398"/>
                  </a:lnTo>
                  <a:lnTo>
                    <a:pt x="18765" y="46217"/>
                  </a:lnTo>
                  <a:lnTo>
                    <a:pt x="18644" y="45976"/>
                  </a:lnTo>
                  <a:lnTo>
                    <a:pt x="18523" y="45795"/>
                  </a:lnTo>
                  <a:lnTo>
                    <a:pt x="18342" y="45674"/>
                  </a:lnTo>
                  <a:lnTo>
                    <a:pt x="18101" y="45554"/>
                  </a:lnTo>
                  <a:lnTo>
                    <a:pt x="17920" y="45493"/>
                  </a:lnTo>
                  <a:close/>
                  <a:moveTo>
                    <a:pt x="23230" y="45493"/>
                  </a:moveTo>
                  <a:lnTo>
                    <a:pt x="23049" y="45554"/>
                  </a:lnTo>
                  <a:lnTo>
                    <a:pt x="22807" y="45674"/>
                  </a:lnTo>
                  <a:lnTo>
                    <a:pt x="22626" y="45795"/>
                  </a:lnTo>
                  <a:lnTo>
                    <a:pt x="22506" y="45976"/>
                  </a:lnTo>
                  <a:lnTo>
                    <a:pt x="22385" y="46217"/>
                  </a:lnTo>
                  <a:lnTo>
                    <a:pt x="22325" y="46398"/>
                  </a:lnTo>
                  <a:lnTo>
                    <a:pt x="22325" y="46640"/>
                  </a:lnTo>
                  <a:lnTo>
                    <a:pt x="22325" y="46881"/>
                  </a:lnTo>
                  <a:lnTo>
                    <a:pt x="22385" y="47062"/>
                  </a:lnTo>
                  <a:lnTo>
                    <a:pt x="22506" y="47303"/>
                  </a:lnTo>
                  <a:lnTo>
                    <a:pt x="22626" y="47484"/>
                  </a:lnTo>
                  <a:lnTo>
                    <a:pt x="22807" y="47605"/>
                  </a:lnTo>
                  <a:lnTo>
                    <a:pt x="23049" y="47726"/>
                  </a:lnTo>
                  <a:lnTo>
                    <a:pt x="23230" y="47786"/>
                  </a:lnTo>
                  <a:lnTo>
                    <a:pt x="23712" y="47786"/>
                  </a:lnTo>
                  <a:lnTo>
                    <a:pt x="23893" y="47726"/>
                  </a:lnTo>
                  <a:lnTo>
                    <a:pt x="24135" y="47605"/>
                  </a:lnTo>
                  <a:lnTo>
                    <a:pt x="24316" y="47484"/>
                  </a:lnTo>
                  <a:lnTo>
                    <a:pt x="24436" y="47303"/>
                  </a:lnTo>
                  <a:lnTo>
                    <a:pt x="24557" y="47062"/>
                  </a:lnTo>
                  <a:lnTo>
                    <a:pt x="24617" y="46881"/>
                  </a:lnTo>
                  <a:lnTo>
                    <a:pt x="24617" y="46640"/>
                  </a:lnTo>
                  <a:lnTo>
                    <a:pt x="24617" y="46398"/>
                  </a:lnTo>
                  <a:lnTo>
                    <a:pt x="24557" y="46217"/>
                  </a:lnTo>
                  <a:lnTo>
                    <a:pt x="24436" y="45976"/>
                  </a:lnTo>
                  <a:lnTo>
                    <a:pt x="24316" y="45795"/>
                  </a:lnTo>
                  <a:lnTo>
                    <a:pt x="24135" y="45674"/>
                  </a:lnTo>
                  <a:lnTo>
                    <a:pt x="23893" y="45554"/>
                  </a:lnTo>
                  <a:lnTo>
                    <a:pt x="23712" y="45493"/>
                  </a:lnTo>
                  <a:close/>
                  <a:moveTo>
                    <a:pt x="29022" y="45493"/>
                  </a:moveTo>
                  <a:lnTo>
                    <a:pt x="28841" y="45554"/>
                  </a:lnTo>
                  <a:lnTo>
                    <a:pt x="28599" y="45674"/>
                  </a:lnTo>
                  <a:lnTo>
                    <a:pt x="28418" y="45795"/>
                  </a:lnTo>
                  <a:lnTo>
                    <a:pt x="28298" y="45976"/>
                  </a:lnTo>
                  <a:lnTo>
                    <a:pt x="28177" y="46217"/>
                  </a:lnTo>
                  <a:lnTo>
                    <a:pt x="28117" y="46398"/>
                  </a:lnTo>
                  <a:lnTo>
                    <a:pt x="28117" y="46640"/>
                  </a:lnTo>
                  <a:lnTo>
                    <a:pt x="28117" y="46881"/>
                  </a:lnTo>
                  <a:lnTo>
                    <a:pt x="28177" y="47062"/>
                  </a:lnTo>
                  <a:lnTo>
                    <a:pt x="28298" y="47303"/>
                  </a:lnTo>
                  <a:lnTo>
                    <a:pt x="28418" y="47484"/>
                  </a:lnTo>
                  <a:lnTo>
                    <a:pt x="28599" y="47605"/>
                  </a:lnTo>
                  <a:lnTo>
                    <a:pt x="28841" y="47726"/>
                  </a:lnTo>
                  <a:lnTo>
                    <a:pt x="29022" y="47786"/>
                  </a:lnTo>
                  <a:lnTo>
                    <a:pt x="29505" y="47786"/>
                  </a:lnTo>
                  <a:lnTo>
                    <a:pt x="29686" y="47726"/>
                  </a:lnTo>
                  <a:lnTo>
                    <a:pt x="29927" y="47605"/>
                  </a:lnTo>
                  <a:lnTo>
                    <a:pt x="30108" y="47484"/>
                  </a:lnTo>
                  <a:lnTo>
                    <a:pt x="30229" y="47303"/>
                  </a:lnTo>
                  <a:lnTo>
                    <a:pt x="30349" y="47062"/>
                  </a:lnTo>
                  <a:lnTo>
                    <a:pt x="30410" y="46881"/>
                  </a:lnTo>
                  <a:lnTo>
                    <a:pt x="30410" y="46640"/>
                  </a:lnTo>
                  <a:lnTo>
                    <a:pt x="30410" y="46398"/>
                  </a:lnTo>
                  <a:lnTo>
                    <a:pt x="30349" y="46217"/>
                  </a:lnTo>
                  <a:lnTo>
                    <a:pt x="30229" y="45976"/>
                  </a:lnTo>
                  <a:lnTo>
                    <a:pt x="30108" y="45795"/>
                  </a:lnTo>
                  <a:lnTo>
                    <a:pt x="29927" y="45674"/>
                  </a:lnTo>
                  <a:lnTo>
                    <a:pt x="29686" y="45554"/>
                  </a:lnTo>
                  <a:lnTo>
                    <a:pt x="29505" y="45493"/>
                  </a:lnTo>
                  <a:close/>
                  <a:moveTo>
                    <a:pt x="34814" y="45493"/>
                  </a:moveTo>
                  <a:lnTo>
                    <a:pt x="34633" y="45554"/>
                  </a:lnTo>
                  <a:lnTo>
                    <a:pt x="34392" y="45674"/>
                  </a:lnTo>
                  <a:lnTo>
                    <a:pt x="34211" y="45795"/>
                  </a:lnTo>
                  <a:lnTo>
                    <a:pt x="34090" y="45976"/>
                  </a:lnTo>
                  <a:lnTo>
                    <a:pt x="33969" y="46217"/>
                  </a:lnTo>
                  <a:lnTo>
                    <a:pt x="33909" y="46398"/>
                  </a:lnTo>
                  <a:lnTo>
                    <a:pt x="33909" y="46640"/>
                  </a:lnTo>
                  <a:lnTo>
                    <a:pt x="33909" y="46881"/>
                  </a:lnTo>
                  <a:lnTo>
                    <a:pt x="33969" y="47062"/>
                  </a:lnTo>
                  <a:lnTo>
                    <a:pt x="34090" y="47303"/>
                  </a:lnTo>
                  <a:lnTo>
                    <a:pt x="34211" y="47484"/>
                  </a:lnTo>
                  <a:lnTo>
                    <a:pt x="34392" y="47605"/>
                  </a:lnTo>
                  <a:lnTo>
                    <a:pt x="34633" y="47726"/>
                  </a:lnTo>
                  <a:lnTo>
                    <a:pt x="34814" y="47786"/>
                  </a:lnTo>
                  <a:lnTo>
                    <a:pt x="35297" y="47786"/>
                  </a:lnTo>
                  <a:lnTo>
                    <a:pt x="35478" y="47726"/>
                  </a:lnTo>
                  <a:lnTo>
                    <a:pt x="35719" y="47605"/>
                  </a:lnTo>
                  <a:lnTo>
                    <a:pt x="35900" y="47484"/>
                  </a:lnTo>
                  <a:lnTo>
                    <a:pt x="36021" y="47303"/>
                  </a:lnTo>
                  <a:lnTo>
                    <a:pt x="36141" y="47062"/>
                  </a:lnTo>
                  <a:lnTo>
                    <a:pt x="36202" y="46881"/>
                  </a:lnTo>
                  <a:lnTo>
                    <a:pt x="36202" y="46640"/>
                  </a:lnTo>
                  <a:lnTo>
                    <a:pt x="36202" y="46398"/>
                  </a:lnTo>
                  <a:lnTo>
                    <a:pt x="36141" y="46217"/>
                  </a:lnTo>
                  <a:lnTo>
                    <a:pt x="36021" y="45976"/>
                  </a:lnTo>
                  <a:lnTo>
                    <a:pt x="35900" y="45795"/>
                  </a:lnTo>
                  <a:lnTo>
                    <a:pt x="35719" y="45674"/>
                  </a:lnTo>
                  <a:lnTo>
                    <a:pt x="35478" y="45554"/>
                  </a:lnTo>
                  <a:lnTo>
                    <a:pt x="35297" y="45493"/>
                  </a:lnTo>
                  <a:close/>
                  <a:moveTo>
                    <a:pt x="40606" y="45493"/>
                  </a:moveTo>
                  <a:lnTo>
                    <a:pt x="40425" y="45554"/>
                  </a:lnTo>
                  <a:lnTo>
                    <a:pt x="40184" y="45674"/>
                  </a:lnTo>
                  <a:lnTo>
                    <a:pt x="40003" y="45795"/>
                  </a:lnTo>
                  <a:lnTo>
                    <a:pt x="39882" y="45976"/>
                  </a:lnTo>
                  <a:lnTo>
                    <a:pt x="39762" y="46217"/>
                  </a:lnTo>
                  <a:lnTo>
                    <a:pt x="39701" y="46398"/>
                  </a:lnTo>
                  <a:lnTo>
                    <a:pt x="39701" y="46640"/>
                  </a:lnTo>
                  <a:lnTo>
                    <a:pt x="39701" y="46881"/>
                  </a:lnTo>
                  <a:lnTo>
                    <a:pt x="39762" y="47062"/>
                  </a:lnTo>
                  <a:lnTo>
                    <a:pt x="39882" y="47303"/>
                  </a:lnTo>
                  <a:lnTo>
                    <a:pt x="40003" y="47484"/>
                  </a:lnTo>
                  <a:lnTo>
                    <a:pt x="40184" y="47605"/>
                  </a:lnTo>
                  <a:lnTo>
                    <a:pt x="40425" y="47726"/>
                  </a:lnTo>
                  <a:lnTo>
                    <a:pt x="40606" y="47786"/>
                  </a:lnTo>
                  <a:lnTo>
                    <a:pt x="41089" y="47786"/>
                  </a:lnTo>
                  <a:lnTo>
                    <a:pt x="41270" y="47726"/>
                  </a:lnTo>
                  <a:lnTo>
                    <a:pt x="41511" y="47605"/>
                  </a:lnTo>
                  <a:lnTo>
                    <a:pt x="41692" y="47484"/>
                  </a:lnTo>
                  <a:lnTo>
                    <a:pt x="41813" y="47303"/>
                  </a:lnTo>
                  <a:lnTo>
                    <a:pt x="41934" y="47062"/>
                  </a:lnTo>
                  <a:lnTo>
                    <a:pt x="41994" y="46881"/>
                  </a:lnTo>
                  <a:lnTo>
                    <a:pt x="41994" y="46640"/>
                  </a:lnTo>
                  <a:lnTo>
                    <a:pt x="41994" y="46398"/>
                  </a:lnTo>
                  <a:lnTo>
                    <a:pt x="41934" y="46217"/>
                  </a:lnTo>
                  <a:lnTo>
                    <a:pt x="41813" y="45976"/>
                  </a:lnTo>
                  <a:lnTo>
                    <a:pt x="41692" y="45795"/>
                  </a:lnTo>
                  <a:lnTo>
                    <a:pt x="41511" y="45674"/>
                  </a:lnTo>
                  <a:lnTo>
                    <a:pt x="41270" y="45554"/>
                  </a:lnTo>
                  <a:lnTo>
                    <a:pt x="41089" y="45493"/>
                  </a:lnTo>
                  <a:close/>
                  <a:moveTo>
                    <a:pt x="46399" y="45493"/>
                  </a:moveTo>
                  <a:lnTo>
                    <a:pt x="46218" y="45554"/>
                  </a:lnTo>
                  <a:lnTo>
                    <a:pt x="45976" y="45674"/>
                  </a:lnTo>
                  <a:lnTo>
                    <a:pt x="45795" y="45795"/>
                  </a:lnTo>
                  <a:lnTo>
                    <a:pt x="45674" y="45976"/>
                  </a:lnTo>
                  <a:lnTo>
                    <a:pt x="45554" y="46217"/>
                  </a:lnTo>
                  <a:lnTo>
                    <a:pt x="45493" y="46398"/>
                  </a:lnTo>
                  <a:lnTo>
                    <a:pt x="45493" y="46640"/>
                  </a:lnTo>
                  <a:lnTo>
                    <a:pt x="45493" y="46881"/>
                  </a:lnTo>
                  <a:lnTo>
                    <a:pt x="45554" y="47062"/>
                  </a:lnTo>
                  <a:lnTo>
                    <a:pt x="45674" y="47303"/>
                  </a:lnTo>
                  <a:lnTo>
                    <a:pt x="45795" y="47484"/>
                  </a:lnTo>
                  <a:lnTo>
                    <a:pt x="45976" y="47605"/>
                  </a:lnTo>
                  <a:lnTo>
                    <a:pt x="46218" y="47726"/>
                  </a:lnTo>
                  <a:lnTo>
                    <a:pt x="46399" y="47786"/>
                  </a:lnTo>
                  <a:lnTo>
                    <a:pt x="46881" y="47786"/>
                  </a:lnTo>
                  <a:lnTo>
                    <a:pt x="47062" y="47726"/>
                  </a:lnTo>
                  <a:lnTo>
                    <a:pt x="47304" y="47605"/>
                  </a:lnTo>
                  <a:lnTo>
                    <a:pt x="47485" y="47484"/>
                  </a:lnTo>
                  <a:lnTo>
                    <a:pt x="47605" y="47303"/>
                  </a:lnTo>
                  <a:lnTo>
                    <a:pt x="47726" y="47062"/>
                  </a:lnTo>
                  <a:lnTo>
                    <a:pt x="47786" y="46881"/>
                  </a:lnTo>
                  <a:lnTo>
                    <a:pt x="47786" y="46640"/>
                  </a:lnTo>
                  <a:lnTo>
                    <a:pt x="47786" y="46398"/>
                  </a:lnTo>
                  <a:lnTo>
                    <a:pt x="47726" y="46217"/>
                  </a:lnTo>
                  <a:lnTo>
                    <a:pt x="47605" y="45976"/>
                  </a:lnTo>
                  <a:lnTo>
                    <a:pt x="47485" y="45795"/>
                  </a:lnTo>
                  <a:lnTo>
                    <a:pt x="47304" y="45674"/>
                  </a:lnTo>
                  <a:lnTo>
                    <a:pt x="47062" y="45554"/>
                  </a:lnTo>
                  <a:lnTo>
                    <a:pt x="46881" y="45493"/>
                  </a:lnTo>
                  <a:close/>
                  <a:moveTo>
                    <a:pt x="52191" y="45493"/>
                  </a:moveTo>
                  <a:lnTo>
                    <a:pt x="52010" y="45554"/>
                  </a:lnTo>
                  <a:lnTo>
                    <a:pt x="51768" y="45674"/>
                  </a:lnTo>
                  <a:lnTo>
                    <a:pt x="51587" y="45795"/>
                  </a:lnTo>
                  <a:lnTo>
                    <a:pt x="51467" y="45976"/>
                  </a:lnTo>
                  <a:lnTo>
                    <a:pt x="51346" y="46217"/>
                  </a:lnTo>
                  <a:lnTo>
                    <a:pt x="51286" y="46398"/>
                  </a:lnTo>
                  <a:lnTo>
                    <a:pt x="51286" y="46640"/>
                  </a:lnTo>
                  <a:lnTo>
                    <a:pt x="51286" y="46881"/>
                  </a:lnTo>
                  <a:lnTo>
                    <a:pt x="51346" y="47062"/>
                  </a:lnTo>
                  <a:lnTo>
                    <a:pt x="51467" y="47303"/>
                  </a:lnTo>
                  <a:lnTo>
                    <a:pt x="51587" y="47484"/>
                  </a:lnTo>
                  <a:lnTo>
                    <a:pt x="51768" y="47605"/>
                  </a:lnTo>
                  <a:lnTo>
                    <a:pt x="52010" y="47726"/>
                  </a:lnTo>
                  <a:lnTo>
                    <a:pt x="52191" y="47786"/>
                  </a:lnTo>
                  <a:lnTo>
                    <a:pt x="52673" y="47786"/>
                  </a:lnTo>
                  <a:lnTo>
                    <a:pt x="52854" y="47726"/>
                  </a:lnTo>
                  <a:lnTo>
                    <a:pt x="53096" y="47605"/>
                  </a:lnTo>
                  <a:lnTo>
                    <a:pt x="53277" y="47484"/>
                  </a:lnTo>
                  <a:lnTo>
                    <a:pt x="53397" y="47303"/>
                  </a:lnTo>
                  <a:lnTo>
                    <a:pt x="53518" y="47062"/>
                  </a:lnTo>
                  <a:lnTo>
                    <a:pt x="53578" y="46881"/>
                  </a:lnTo>
                  <a:lnTo>
                    <a:pt x="53578" y="46640"/>
                  </a:lnTo>
                  <a:lnTo>
                    <a:pt x="53578" y="46398"/>
                  </a:lnTo>
                  <a:lnTo>
                    <a:pt x="53518" y="46217"/>
                  </a:lnTo>
                  <a:lnTo>
                    <a:pt x="53397" y="45976"/>
                  </a:lnTo>
                  <a:lnTo>
                    <a:pt x="53277" y="45795"/>
                  </a:lnTo>
                  <a:lnTo>
                    <a:pt x="53096" y="45674"/>
                  </a:lnTo>
                  <a:lnTo>
                    <a:pt x="52854" y="45554"/>
                  </a:lnTo>
                  <a:lnTo>
                    <a:pt x="52673" y="45493"/>
                  </a:lnTo>
                  <a:close/>
                  <a:moveTo>
                    <a:pt x="57983" y="45493"/>
                  </a:moveTo>
                  <a:lnTo>
                    <a:pt x="57802" y="45554"/>
                  </a:lnTo>
                  <a:lnTo>
                    <a:pt x="57561" y="45674"/>
                  </a:lnTo>
                  <a:lnTo>
                    <a:pt x="57380" y="45795"/>
                  </a:lnTo>
                  <a:lnTo>
                    <a:pt x="57259" y="45976"/>
                  </a:lnTo>
                  <a:lnTo>
                    <a:pt x="57138" y="46217"/>
                  </a:lnTo>
                  <a:lnTo>
                    <a:pt x="57078" y="46398"/>
                  </a:lnTo>
                  <a:lnTo>
                    <a:pt x="57078" y="46640"/>
                  </a:lnTo>
                  <a:lnTo>
                    <a:pt x="57078" y="46881"/>
                  </a:lnTo>
                  <a:lnTo>
                    <a:pt x="57138" y="47062"/>
                  </a:lnTo>
                  <a:lnTo>
                    <a:pt x="57259" y="47303"/>
                  </a:lnTo>
                  <a:lnTo>
                    <a:pt x="57380" y="47484"/>
                  </a:lnTo>
                  <a:lnTo>
                    <a:pt x="57561" y="47605"/>
                  </a:lnTo>
                  <a:lnTo>
                    <a:pt x="57802" y="47726"/>
                  </a:lnTo>
                  <a:lnTo>
                    <a:pt x="57983" y="47786"/>
                  </a:lnTo>
                  <a:lnTo>
                    <a:pt x="58466" y="47786"/>
                  </a:lnTo>
                  <a:lnTo>
                    <a:pt x="58647" y="47726"/>
                  </a:lnTo>
                  <a:lnTo>
                    <a:pt x="58888" y="47605"/>
                  </a:lnTo>
                  <a:lnTo>
                    <a:pt x="59069" y="47484"/>
                  </a:lnTo>
                  <a:lnTo>
                    <a:pt x="59190" y="47303"/>
                  </a:lnTo>
                  <a:lnTo>
                    <a:pt x="59310" y="47062"/>
                  </a:lnTo>
                  <a:lnTo>
                    <a:pt x="59371" y="46881"/>
                  </a:lnTo>
                  <a:lnTo>
                    <a:pt x="59371" y="46640"/>
                  </a:lnTo>
                  <a:lnTo>
                    <a:pt x="59371" y="46398"/>
                  </a:lnTo>
                  <a:lnTo>
                    <a:pt x="59310" y="46217"/>
                  </a:lnTo>
                  <a:lnTo>
                    <a:pt x="59190" y="45976"/>
                  </a:lnTo>
                  <a:lnTo>
                    <a:pt x="59069" y="45795"/>
                  </a:lnTo>
                  <a:lnTo>
                    <a:pt x="58888" y="45674"/>
                  </a:lnTo>
                  <a:lnTo>
                    <a:pt x="58647" y="45554"/>
                  </a:lnTo>
                  <a:lnTo>
                    <a:pt x="58466" y="45493"/>
                  </a:lnTo>
                  <a:close/>
                  <a:moveTo>
                    <a:pt x="63775" y="45493"/>
                  </a:moveTo>
                  <a:lnTo>
                    <a:pt x="63594" y="45554"/>
                  </a:lnTo>
                  <a:lnTo>
                    <a:pt x="63353" y="45674"/>
                  </a:lnTo>
                  <a:lnTo>
                    <a:pt x="63172" y="45795"/>
                  </a:lnTo>
                  <a:lnTo>
                    <a:pt x="63051" y="45976"/>
                  </a:lnTo>
                  <a:lnTo>
                    <a:pt x="62931" y="46217"/>
                  </a:lnTo>
                  <a:lnTo>
                    <a:pt x="62870" y="46398"/>
                  </a:lnTo>
                  <a:lnTo>
                    <a:pt x="62870" y="46640"/>
                  </a:lnTo>
                  <a:lnTo>
                    <a:pt x="62870" y="46881"/>
                  </a:lnTo>
                  <a:lnTo>
                    <a:pt x="62931" y="47062"/>
                  </a:lnTo>
                  <a:lnTo>
                    <a:pt x="63051" y="47303"/>
                  </a:lnTo>
                  <a:lnTo>
                    <a:pt x="63172" y="47484"/>
                  </a:lnTo>
                  <a:lnTo>
                    <a:pt x="63353" y="47605"/>
                  </a:lnTo>
                  <a:lnTo>
                    <a:pt x="63594" y="47726"/>
                  </a:lnTo>
                  <a:lnTo>
                    <a:pt x="63775" y="47786"/>
                  </a:lnTo>
                  <a:lnTo>
                    <a:pt x="64258" y="47786"/>
                  </a:lnTo>
                  <a:lnTo>
                    <a:pt x="64439" y="47726"/>
                  </a:lnTo>
                  <a:lnTo>
                    <a:pt x="64680" y="47605"/>
                  </a:lnTo>
                  <a:lnTo>
                    <a:pt x="64861" y="47484"/>
                  </a:lnTo>
                  <a:lnTo>
                    <a:pt x="64982" y="47303"/>
                  </a:lnTo>
                  <a:lnTo>
                    <a:pt x="65103" y="47062"/>
                  </a:lnTo>
                  <a:lnTo>
                    <a:pt x="65163" y="46881"/>
                  </a:lnTo>
                  <a:lnTo>
                    <a:pt x="65163" y="46640"/>
                  </a:lnTo>
                  <a:lnTo>
                    <a:pt x="65163" y="46398"/>
                  </a:lnTo>
                  <a:lnTo>
                    <a:pt x="65103" y="46217"/>
                  </a:lnTo>
                  <a:lnTo>
                    <a:pt x="64982" y="45976"/>
                  </a:lnTo>
                  <a:lnTo>
                    <a:pt x="64861" y="45795"/>
                  </a:lnTo>
                  <a:lnTo>
                    <a:pt x="64680" y="45674"/>
                  </a:lnTo>
                  <a:lnTo>
                    <a:pt x="64439" y="45554"/>
                  </a:lnTo>
                  <a:lnTo>
                    <a:pt x="64258" y="45493"/>
                  </a:lnTo>
                  <a:close/>
                  <a:moveTo>
                    <a:pt x="69567" y="45493"/>
                  </a:moveTo>
                  <a:lnTo>
                    <a:pt x="69386" y="45554"/>
                  </a:lnTo>
                  <a:lnTo>
                    <a:pt x="69145" y="45674"/>
                  </a:lnTo>
                  <a:lnTo>
                    <a:pt x="68964" y="45795"/>
                  </a:lnTo>
                  <a:lnTo>
                    <a:pt x="68843" y="45976"/>
                  </a:lnTo>
                  <a:lnTo>
                    <a:pt x="68723" y="46217"/>
                  </a:lnTo>
                  <a:lnTo>
                    <a:pt x="68662" y="46398"/>
                  </a:lnTo>
                  <a:lnTo>
                    <a:pt x="68662" y="46640"/>
                  </a:lnTo>
                  <a:lnTo>
                    <a:pt x="68662" y="46881"/>
                  </a:lnTo>
                  <a:lnTo>
                    <a:pt x="68723" y="47062"/>
                  </a:lnTo>
                  <a:lnTo>
                    <a:pt x="68843" y="47303"/>
                  </a:lnTo>
                  <a:lnTo>
                    <a:pt x="68964" y="47484"/>
                  </a:lnTo>
                  <a:lnTo>
                    <a:pt x="69145" y="47605"/>
                  </a:lnTo>
                  <a:lnTo>
                    <a:pt x="69386" y="47726"/>
                  </a:lnTo>
                  <a:lnTo>
                    <a:pt x="69567" y="47786"/>
                  </a:lnTo>
                  <a:lnTo>
                    <a:pt x="70050" y="47786"/>
                  </a:lnTo>
                  <a:lnTo>
                    <a:pt x="70231" y="47726"/>
                  </a:lnTo>
                  <a:lnTo>
                    <a:pt x="70472" y="47605"/>
                  </a:lnTo>
                  <a:lnTo>
                    <a:pt x="70653" y="47484"/>
                  </a:lnTo>
                  <a:lnTo>
                    <a:pt x="70774" y="47303"/>
                  </a:lnTo>
                  <a:lnTo>
                    <a:pt x="70895" y="47062"/>
                  </a:lnTo>
                  <a:lnTo>
                    <a:pt x="70955" y="46881"/>
                  </a:lnTo>
                  <a:lnTo>
                    <a:pt x="70955" y="46640"/>
                  </a:lnTo>
                  <a:lnTo>
                    <a:pt x="70955" y="46398"/>
                  </a:lnTo>
                  <a:lnTo>
                    <a:pt x="70895" y="46217"/>
                  </a:lnTo>
                  <a:lnTo>
                    <a:pt x="70774" y="45976"/>
                  </a:lnTo>
                  <a:lnTo>
                    <a:pt x="70653" y="45795"/>
                  </a:lnTo>
                  <a:lnTo>
                    <a:pt x="70472" y="45674"/>
                  </a:lnTo>
                  <a:lnTo>
                    <a:pt x="70231" y="45554"/>
                  </a:lnTo>
                  <a:lnTo>
                    <a:pt x="70050" y="45493"/>
                  </a:lnTo>
                  <a:close/>
                  <a:moveTo>
                    <a:pt x="2896" y="48389"/>
                  </a:moveTo>
                  <a:lnTo>
                    <a:pt x="2655" y="48510"/>
                  </a:lnTo>
                  <a:lnTo>
                    <a:pt x="2414" y="48691"/>
                  </a:lnTo>
                  <a:lnTo>
                    <a:pt x="2233" y="48872"/>
                  </a:lnTo>
                  <a:lnTo>
                    <a:pt x="2112" y="49174"/>
                  </a:lnTo>
                  <a:lnTo>
                    <a:pt x="2052" y="49536"/>
                  </a:lnTo>
                  <a:lnTo>
                    <a:pt x="2052" y="49777"/>
                  </a:lnTo>
                  <a:lnTo>
                    <a:pt x="2112" y="49958"/>
                  </a:lnTo>
                  <a:lnTo>
                    <a:pt x="2233" y="50200"/>
                  </a:lnTo>
                  <a:lnTo>
                    <a:pt x="2353" y="50381"/>
                  </a:lnTo>
                  <a:lnTo>
                    <a:pt x="2534" y="50501"/>
                  </a:lnTo>
                  <a:lnTo>
                    <a:pt x="2776" y="50622"/>
                  </a:lnTo>
                  <a:lnTo>
                    <a:pt x="2957" y="50682"/>
                  </a:lnTo>
                  <a:lnTo>
                    <a:pt x="3439" y="50682"/>
                  </a:lnTo>
                  <a:lnTo>
                    <a:pt x="3620" y="50622"/>
                  </a:lnTo>
                  <a:lnTo>
                    <a:pt x="3862" y="50501"/>
                  </a:lnTo>
                  <a:lnTo>
                    <a:pt x="4043" y="50381"/>
                  </a:lnTo>
                  <a:lnTo>
                    <a:pt x="4164" y="50200"/>
                  </a:lnTo>
                  <a:lnTo>
                    <a:pt x="4284" y="49958"/>
                  </a:lnTo>
                  <a:lnTo>
                    <a:pt x="4345" y="49777"/>
                  </a:lnTo>
                  <a:lnTo>
                    <a:pt x="4345" y="49536"/>
                  </a:lnTo>
                  <a:lnTo>
                    <a:pt x="4284" y="49174"/>
                  </a:lnTo>
                  <a:lnTo>
                    <a:pt x="4164" y="48872"/>
                  </a:lnTo>
                  <a:lnTo>
                    <a:pt x="3982" y="48691"/>
                  </a:lnTo>
                  <a:lnTo>
                    <a:pt x="3741" y="48510"/>
                  </a:lnTo>
                  <a:lnTo>
                    <a:pt x="3500" y="48389"/>
                  </a:lnTo>
                  <a:close/>
                  <a:moveTo>
                    <a:pt x="8689" y="48389"/>
                  </a:moveTo>
                  <a:lnTo>
                    <a:pt x="8447" y="48510"/>
                  </a:lnTo>
                  <a:lnTo>
                    <a:pt x="8206" y="48691"/>
                  </a:lnTo>
                  <a:lnTo>
                    <a:pt x="8025" y="48872"/>
                  </a:lnTo>
                  <a:lnTo>
                    <a:pt x="7904" y="49174"/>
                  </a:lnTo>
                  <a:lnTo>
                    <a:pt x="7844" y="49536"/>
                  </a:lnTo>
                  <a:lnTo>
                    <a:pt x="7844" y="49777"/>
                  </a:lnTo>
                  <a:lnTo>
                    <a:pt x="7904" y="49958"/>
                  </a:lnTo>
                  <a:lnTo>
                    <a:pt x="8025" y="50200"/>
                  </a:lnTo>
                  <a:lnTo>
                    <a:pt x="8146" y="50381"/>
                  </a:lnTo>
                  <a:lnTo>
                    <a:pt x="8327" y="50501"/>
                  </a:lnTo>
                  <a:lnTo>
                    <a:pt x="8568" y="50622"/>
                  </a:lnTo>
                  <a:lnTo>
                    <a:pt x="8749" y="50682"/>
                  </a:lnTo>
                  <a:lnTo>
                    <a:pt x="9232" y="50682"/>
                  </a:lnTo>
                  <a:lnTo>
                    <a:pt x="9413" y="50622"/>
                  </a:lnTo>
                  <a:lnTo>
                    <a:pt x="9654" y="50501"/>
                  </a:lnTo>
                  <a:lnTo>
                    <a:pt x="9835" y="50381"/>
                  </a:lnTo>
                  <a:lnTo>
                    <a:pt x="9956" y="50200"/>
                  </a:lnTo>
                  <a:lnTo>
                    <a:pt x="10076" y="49958"/>
                  </a:lnTo>
                  <a:lnTo>
                    <a:pt x="10137" y="49777"/>
                  </a:lnTo>
                  <a:lnTo>
                    <a:pt x="10137" y="49536"/>
                  </a:lnTo>
                  <a:lnTo>
                    <a:pt x="10076" y="49174"/>
                  </a:lnTo>
                  <a:lnTo>
                    <a:pt x="9956" y="48872"/>
                  </a:lnTo>
                  <a:lnTo>
                    <a:pt x="9775" y="48691"/>
                  </a:lnTo>
                  <a:lnTo>
                    <a:pt x="9533" y="48510"/>
                  </a:lnTo>
                  <a:lnTo>
                    <a:pt x="9292" y="48389"/>
                  </a:lnTo>
                  <a:close/>
                  <a:moveTo>
                    <a:pt x="14481" y="48389"/>
                  </a:moveTo>
                  <a:lnTo>
                    <a:pt x="14240" y="48510"/>
                  </a:lnTo>
                  <a:lnTo>
                    <a:pt x="13998" y="48691"/>
                  </a:lnTo>
                  <a:lnTo>
                    <a:pt x="13817" y="48872"/>
                  </a:lnTo>
                  <a:lnTo>
                    <a:pt x="13697" y="49174"/>
                  </a:lnTo>
                  <a:lnTo>
                    <a:pt x="13636" y="49536"/>
                  </a:lnTo>
                  <a:lnTo>
                    <a:pt x="13636" y="49777"/>
                  </a:lnTo>
                  <a:lnTo>
                    <a:pt x="13697" y="49958"/>
                  </a:lnTo>
                  <a:lnTo>
                    <a:pt x="13817" y="50200"/>
                  </a:lnTo>
                  <a:lnTo>
                    <a:pt x="13938" y="50381"/>
                  </a:lnTo>
                  <a:lnTo>
                    <a:pt x="14119" y="50501"/>
                  </a:lnTo>
                  <a:lnTo>
                    <a:pt x="14360" y="50622"/>
                  </a:lnTo>
                  <a:lnTo>
                    <a:pt x="14541" y="50682"/>
                  </a:lnTo>
                  <a:lnTo>
                    <a:pt x="15024" y="50682"/>
                  </a:lnTo>
                  <a:lnTo>
                    <a:pt x="15205" y="50622"/>
                  </a:lnTo>
                  <a:lnTo>
                    <a:pt x="15446" y="50501"/>
                  </a:lnTo>
                  <a:lnTo>
                    <a:pt x="15627" y="50381"/>
                  </a:lnTo>
                  <a:lnTo>
                    <a:pt x="15748" y="50200"/>
                  </a:lnTo>
                  <a:lnTo>
                    <a:pt x="15869" y="49958"/>
                  </a:lnTo>
                  <a:lnTo>
                    <a:pt x="15929" y="49777"/>
                  </a:lnTo>
                  <a:lnTo>
                    <a:pt x="15929" y="49536"/>
                  </a:lnTo>
                  <a:lnTo>
                    <a:pt x="15869" y="49174"/>
                  </a:lnTo>
                  <a:lnTo>
                    <a:pt x="15748" y="48872"/>
                  </a:lnTo>
                  <a:lnTo>
                    <a:pt x="15567" y="48691"/>
                  </a:lnTo>
                  <a:lnTo>
                    <a:pt x="15326" y="48510"/>
                  </a:lnTo>
                  <a:lnTo>
                    <a:pt x="15084" y="48389"/>
                  </a:lnTo>
                  <a:close/>
                  <a:moveTo>
                    <a:pt x="20273" y="48389"/>
                  </a:moveTo>
                  <a:lnTo>
                    <a:pt x="20032" y="48510"/>
                  </a:lnTo>
                  <a:lnTo>
                    <a:pt x="19790" y="48691"/>
                  </a:lnTo>
                  <a:lnTo>
                    <a:pt x="19609" y="48872"/>
                  </a:lnTo>
                  <a:lnTo>
                    <a:pt x="19489" y="49174"/>
                  </a:lnTo>
                  <a:lnTo>
                    <a:pt x="19428" y="49536"/>
                  </a:lnTo>
                  <a:lnTo>
                    <a:pt x="19428" y="49777"/>
                  </a:lnTo>
                  <a:lnTo>
                    <a:pt x="19489" y="49958"/>
                  </a:lnTo>
                  <a:lnTo>
                    <a:pt x="19609" y="50200"/>
                  </a:lnTo>
                  <a:lnTo>
                    <a:pt x="19730" y="50381"/>
                  </a:lnTo>
                  <a:lnTo>
                    <a:pt x="19911" y="50501"/>
                  </a:lnTo>
                  <a:lnTo>
                    <a:pt x="20152" y="50622"/>
                  </a:lnTo>
                  <a:lnTo>
                    <a:pt x="20333" y="50682"/>
                  </a:lnTo>
                  <a:lnTo>
                    <a:pt x="20816" y="50682"/>
                  </a:lnTo>
                  <a:lnTo>
                    <a:pt x="20997" y="50622"/>
                  </a:lnTo>
                  <a:lnTo>
                    <a:pt x="21239" y="50501"/>
                  </a:lnTo>
                  <a:lnTo>
                    <a:pt x="21420" y="50381"/>
                  </a:lnTo>
                  <a:lnTo>
                    <a:pt x="21540" y="50200"/>
                  </a:lnTo>
                  <a:lnTo>
                    <a:pt x="21661" y="49958"/>
                  </a:lnTo>
                  <a:lnTo>
                    <a:pt x="21721" y="49777"/>
                  </a:lnTo>
                  <a:lnTo>
                    <a:pt x="21721" y="49536"/>
                  </a:lnTo>
                  <a:lnTo>
                    <a:pt x="21661" y="49174"/>
                  </a:lnTo>
                  <a:lnTo>
                    <a:pt x="21540" y="48872"/>
                  </a:lnTo>
                  <a:lnTo>
                    <a:pt x="21359" y="48691"/>
                  </a:lnTo>
                  <a:lnTo>
                    <a:pt x="21118" y="48510"/>
                  </a:lnTo>
                  <a:lnTo>
                    <a:pt x="20876" y="48389"/>
                  </a:lnTo>
                  <a:close/>
                  <a:moveTo>
                    <a:pt x="26065" y="48389"/>
                  </a:moveTo>
                  <a:lnTo>
                    <a:pt x="25824" y="48510"/>
                  </a:lnTo>
                  <a:lnTo>
                    <a:pt x="25583" y="48691"/>
                  </a:lnTo>
                  <a:lnTo>
                    <a:pt x="25402" y="48872"/>
                  </a:lnTo>
                  <a:lnTo>
                    <a:pt x="25281" y="49174"/>
                  </a:lnTo>
                  <a:lnTo>
                    <a:pt x="25221" y="49536"/>
                  </a:lnTo>
                  <a:lnTo>
                    <a:pt x="25221" y="49777"/>
                  </a:lnTo>
                  <a:lnTo>
                    <a:pt x="25281" y="49958"/>
                  </a:lnTo>
                  <a:lnTo>
                    <a:pt x="25402" y="50200"/>
                  </a:lnTo>
                  <a:lnTo>
                    <a:pt x="25522" y="50381"/>
                  </a:lnTo>
                  <a:lnTo>
                    <a:pt x="25703" y="50501"/>
                  </a:lnTo>
                  <a:lnTo>
                    <a:pt x="25945" y="50622"/>
                  </a:lnTo>
                  <a:lnTo>
                    <a:pt x="26126" y="50682"/>
                  </a:lnTo>
                  <a:lnTo>
                    <a:pt x="26608" y="50682"/>
                  </a:lnTo>
                  <a:lnTo>
                    <a:pt x="26789" y="50622"/>
                  </a:lnTo>
                  <a:lnTo>
                    <a:pt x="27031" y="50501"/>
                  </a:lnTo>
                  <a:lnTo>
                    <a:pt x="27212" y="50381"/>
                  </a:lnTo>
                  <a:lnTo>
                    <a:pt x="27332" y="50200"/>
                  </a:lnTo>
                  <a:lnTo>
                    <a:pt x="27453" y="49958"/>
                  </a:lnTo>
                  <a:lnTo>
                    <a:pt x="27513" y="49777"/>
                  </a:lnTo>
                  <a:lnTo>
                    <a:pt x="27513" y="49536"/>
                  </a:lnTo>
                  <a:lnTo>
                    <a:pt x="27453" y="49174"/>
                  </a:lnTo>
                  <a:lnTo>
                    <a:pt x="27332" y="48872"/>
                  </a:lnTo>
                  <a:lnTo>
                    <a:pt x="27151" y="48691"/>
                  </a:lnTo>
                  <a:lnTo>
                    <a:pt x="26910" y="48510"/>
                  </a:lnTo>
                  <a:lnTo>
                    <a:pt x="26669" y="48389"/>
                  </a:lnTo>
                  <a:close/>
                  <a:moveTo>
                    <a:pt x="31858" y="48389"/>
                  </a:moveTo>
                  <a:lnTo>
                    <a:pt x="31616" y="48510"/>
                  </a:lnTo>
                  <a:lnTo>
                    <a:pt x="31375" y="48691"/>
                  </a:lnTo>
                  <a:lnTo>
                    <a:pt x="31194" y="48872"/>
                  </a:lnTo>
                  <a:lnTo>
                    <a:pt x="31073" y="49174"/>
                  </a:lnTo>
                  <a:lnTo>
                    <a:pt x="31013" y="49536"/>
                  </a:lnTo>
                  <a:lnTo>
                    <a:pt x="31013" y="49777"/>
                  </a:lnTo>
                  <a:lnTo>
                    <a:pt x="31073" y="49958"/>
                  </a:lnTo>
                  <a:lnTo>
                    <a:pt x="31194" y="50200"/>
                  </a:lnTo>
                  <a:lnTo>
                    <a:pt x="31315" y="50381"/>
                  </a:lnTo>
                  <a:lnTo>
                    <a:pt x="31496" y="50501"/>
                  </a:lnTo>
                  <a:lnTo>
                    <a:pt x="31737" y="50622"/>
                  </a:lnTo>
                  <a:lnTo>
                    <a:pt x="31918" y="50682"/>
                  </a:lnTo>
                  <a:lnTo>
                    <a:pt x="32401" y="50682"/>
                  </a:lnTo>
                  <a:lnTo>
                    <a:pt x="32582" y="50622"/>
                  </a:lnTo>
                  <a:lnTo>
                    <a:pt x="32823" y="50501"/>
                  </a:lnTo>
                  <a:lnTo>
                    <a:pt x="33004" y="50381"/>
                  </a:lnTo>
                  <a:lnTo>
                    <a:pt x="33125" y="50200"/>
                  </a:lnTo>
                  <a:lnTo>
                    <a:pt x="33245" y="49958"/>
                  </a:lnTo>
                  <a:lnTo>
                    <a:pt x="33306" y="49777"/>
                  </a:lnTo>
                  <a:lnTo>
                    <a:pt x="33306" y="49536"/>
                  </a:lnTo>
                  <a:lnTo>
                    <a:pt x="33245" y="49174"/>
                  </a:lnTo>
                  <a:lnTo>
                    <a:pt x="33125" y="48872"/>
                  </a:lnTo>
                  <a:lnTo>
                    <a:pt x="32944" y="48691"/>
                  </a:lnTo>
                  <a:lnTo>
                    <a:pt x="32702" y="48510"/>
                  </a:lnTo>
                  <a:lnTo>
                    <a:pt x="32461" y="48389"/>
                  </a:lnTo>
                  <a:close/>
                  <a:moveTo>
                    <a:pt x="37650" y="48389"/>
                  </a:moveTo>
                  <a:lnTo>
                    <a:pt x="37408" y="48510"/>
                  </a:lnTo>
                  <a:lnTo>
                    <a:pt x="37167" y="48691"/>
                  </a:lnTo>
                  <a:lnTo>
                    <a:pt x="36986" y="48872"/>
                  </a:lnTo>
                  <a:lnTo>
                    <a:pt x="36865" y="49174"/>
                  </a:lnTo>
                  <a:lnTo>
                    <a:pt x="36805" y="49536"/>
                  </a:lnTo>
                  <a:lnTo>
                    <a:pt x="36805" y="49777"/>
                  </a:lnTo>
                  <a:lnTo>
                    <a:pt x="36865" y="49958"/>
                  </a:lnTo>
                  <a:lnTo>
                    <a:pt x="36986" y="50200"/>
                  </a:lnTo>
                  <a:lnTo>
                    <a:pt x="37107" y="50381"/>
                  </a:lnTo>
                  <a:lnTo>
                    <a:pt x="37288" y="50501"/>
                  </a:lnTo>
                  <a:lnTo>
                    <a:pt x="37529" y="50622"/>
                  </a:lnTo>
                  <a:lnTo>
                    <a:pt x="37710" y="50682"/>
                  </a:lnTo>
                  <a:lnTo>
                    <a:pt x="38193" y="50682"/>
                  </a:lnTo>
                  <a:lnTo>
                    <a:pt x="38374" y="50622"/>
                  </a:lnTo>
                  <a:lnTo>
                    <a:pt x="38615" y="50501"/>
                  </a:lnTo>
                  <a:lnTo>
                    <a:pt x="38796" y="50381"/>
                  </a:lnTo>
                  <a:lnTo>
                    <a:pt x="38917" y="50200"/>
                  </a:lnTo>
                  <a:lnTo>
                    <a:pt x="39038" y="49958"/>
                  </a:lnTo>
                  <a:lnTo>
                    <a:pt x="39098" y="49777"/>
                  </a:lnTo>
                  <a:lnTo>
                    <a:pt x="39098" y="49536"/>
                  </a:lnTo>
                  <a:lnTo>
                    <a:pt x="39038" y="49174"/>
                  </a:lnTo>
                  <a:lnTo>
                    <a:pt x="38917" y="48872"/>
                  </a:lnTo>
                  <a:lnTo>
                    <a:pt x="38736" y="48691"/>
                  </a:lnTo>
                  <a:lnTo>
                    <a:pt x="38495" y="48510"/>
                  </a:lnTo>
                  <a:lnTo>
                    <a:pt x="38253" y="48389"/>
                  </a:lnTo>
                  <a:close/>
                  <a:moveTo>
                    <a:pt x="43442" y="48389"/>
                  </a:moveTo>
                  <a:lnTo>
                    <a:pt x="43201" y="48510"/>
                  </a:lnTo>
                  <a:lnTo>
                    <a:pt x="42959" y="48691"/>
                  </a:lnTo>
                  <a:lnTo>
                    <a:pt x="42778" y="48872"/>
                  </a:lnTo>
                  <a:lnTo>
                    <a:pt x="42658" y="49174"/>
                  </a:lnTo>
                  <a:lnTo>
                    <a:pt x="42597" y="49536"/>
                  </a:lnTo>
                  <a:lnTo>
                    <a:pt x="42597" y="49777"/>
                  </a:lnTo>
                  <a:lnTo>
                    <a:pt x="42658" y="49958"/>
                  </a:lnTo>
                  <a:lnTo>
                    <a:pt x="42778" y="50200"/>
                  </a:lnTo>
                  <a:lnTo>
                    <a:pt x="42899" y="50381"/>
                  </a:lnTo>
                  <a:lnTo>
                    <a:pt x="43080" y="50501"/>
                  </a:lnTo>
                  <a:lnTo>
                    <a:pt x="43321" y="50622"/>
                  </a:lnTo>
                  <a:lnTo>
                    <a:pt x="43502" y="50682"/>
                  </a:lnTo>
                  <a:lnTo>
                    <a:pt x="43985" y="50682"/>
                  </a:lnTo>
                  <a:lnTo>
                    <a:pt x="44166" y="50622"/>
                  </a:lnTo>
                  <a:lnTo>
                    <a:pt x="44407" y="50501"/>
                  </a:lnTo>
                  <a:lnTo>
                    <a:pt x="44588" y="50381"/>
                  </a:lnTo>
                  <a:lnTo>
                    <a:pt x="44709" y="50200"/>
                  </a:lnTo>
                  <a:lnTo>
                    <a:pt x="44830" y="49958"/>
                  </a:lnTo>
                  <a:lnTo>
                    <a:pt x="44890" y="49777"/>
                  </a:lnTo>
                  <a:lnTo>
                    <a:pt x="44890" y="49536"/>
                  </a:lnTo>
                  <a:lnTo>
                    <a:pt x="44830" y="49174"/>
                  </a:lnTo>
                  <a:lnTo>
                    <a:pt x="44709" y="48872"/>
                  </a:lnTo>
                  <a:lnTo>
                    <a:pt x="44528" y="48691"/>
                  </a:lnTo>
                  <a:lnTo>
                    <a:pt x="44287" y="48510"/>
                  </a:lnTo>
                  <a:lnTo>
                    <a:pt x="44045" y="48389"/>
                  </a:lnTo>
                  <a:close/>
                  <a:moveTo>
                    <a:pt x="49234" y="48389"/>
                  </a:moveTo>
                  <a:lnTo>
                    <a:pt x="48993" y="48510"/>
                  </a:lnTo>
                  <a:lnTo>
                    <a:pt x="48752" y="48691"/>
                  </a:lnTo>
                  <a:lnTo>
                    <a:pt x="48571" y="48872"/>
                  </a:lnTo>
                  <a:lnTo>
                    <a:pt x="48450" y="49174"/>
                  </a:lnTo>
                  <a:lnTo>
                    <a:pt x="48390" y="49536"/>
                  </a:lnTo>
                  <a:lnTo>
                    <a:pt x="48390" y="49777"/>
                  </a:lnTo>
                  <a:lnTo>
                    <a:pt x="48450" y="49958"/>
                  </a:lnTo>
                  <a:lnTo>
                    <a:pt x="48571" y="50200"/>
                  </a:lnTo>
                  <a:lnTo>
                    <a:pt x="48691" y="50381"/>
                  </a:lnTo>
                  <a:lnTo>
                    <a:pt x="48872" y="50501"/>
                  </a:lnTo>
                  <a:lnTo>
                    <a:pt x="49114" y="50622"/>
                  </a:lnTo>
                  <a:lnTo>
                    <a:pt x="49295" y="50682"/>
                  </a:lnTo>
                  <a:lnTo>
                    <a:pt x="49777" y="50682"/>
                  </a:lnTo>
                  <a:lnTo>
                    <a:pt x="49958" y="50622"/>
                  </a:lnTo>
                  <a:lnTo>
                    <a:pt x="50200" y="50501"/>
                  </a:lnTo>
                  <a:lnTo>
                    <a:pt x="50381" y="50381"/>
                  </a:lnTo>
                  <a:lnTo>
                    <a:pt x="50501" y="50200"/>
                  </a:lnTo>
                  <a:lnTo>
                    <a:pt x="50622" y="49958"/>
                  </a:lnTo>
                  <a:lnTo>
                    <a:pt x="50682" y="49777"/>
                  </a:lnTo>
                  <a:lnTo>
                    <a:pt x="50682" y="49536"/>
                  </a:lnTo>
                  <a:lnTo>
                    <a:pt x="50622" y="49174"/>
                  </a:lnTo>
                  <a:lnTo>
                    <a:pt x="50501" y="48872"/>
                  </a:lnTo>
                  <a:lnTo>
                    <a:pt x="50320" y="48691"/>
                  </a:lnTo>
                  <a:lnTo>
                    <a:pt x="50079" y="48510"/>
                  </a:lnTo>
                  <a:lnTo>
                    <a:pt x="49838" y="48389"/>
                  </a:lnTo>
                  <a:close/>
                  <a:moveTo>
                    <a:pt x="55027" y="48389"/>
                  </a:moveTo>
                  <a:lnTo>
                    <a:pt x="54785" y="48510"/>
                  </a:lnTo>
                  <a:lnTo>
                    <a:pt x="54544" y="48691"/>
                  </a:lnTo>
                  <a:lnTo>
                    <a:pt x="54363" y="48872"/>
                  </a:lnTo>
                  <a:lnTo>
                    <a:pt x="54242" y="49174"/>
                  </a:lnTo>
                  <a:lnTo>
                    <a:pt x="54182" y="49536"/>
                  </a:lnTo>
                  <a:lnTo>
                    <a:pt x="54182" y="49777"/>
                  </a:lnTo>
                  <a:lnTo>
                    <a:pt x="54242" y="49958"/>
                  </a:lnTo>
                  <a:lnTo>
                    <a:pt x="54363" y="50200"/>
                  </a:lnTo>
                  <a:lnTo>
                    <a:pt x="54483" y="50381"/>
                  </a:lnTo>
                  <a:lnTo>
                    <a:pt x="54665" y="50501"/>
                  </a:lnTo>
                  <a:lnTo>
                    <a:pt x="54906" y="50622"/>
                  </a:lnTo>
                  <a:lnTo>
                    <a:pt x="55087" y="50682"/>
                  </a:lnTo>
                  <a:lnTo>
                    <a:pt x="55570" y="50682"/>
                  </a:lnTo>
                  <a:lnTo>
                    <a:pt x="55751" y="50622"/>
                  </a:lnTo>
                  <a:lnTo>
                    <a:pt x="55992" y="50501"/>
                  </a:lnTo>
                  <a:lnTo>
                    <a:pt x="56173" y="50381"/>
                  </a:lnTo>
                  <a:lnTo>
                    <a:pt x="56294" y="50200"/>
                  </a:lnTo>
                  <a:lnTo>
                    <a:pt x="56414" y="49958"/>
                  </a:lnTo>
                  <a:lnTo>
                    <a:pt x="56475" y="49777"/>
                  </a:lnTo>
                  <a:lnTo>
                    <a:pt x="56475" y="49536"/>
                  </a:lnTo>
                  <a:lnTo>
                    <a:pt x="56414" y="49174"/>
                  </a:lnTo>
                  <a:lnTo>
                    <a:pt x="56294" y="48872"/>
                  </a:lnTo>
                  <a:lnTo>
                    <a:pt x="56113" y="48691"/>
                  </a:lnTo>
                  <a:lnTo>
                    <a:pt x="55871" y="48510"/>
                  </a:lnTo>
                  <a:lnTo>
                    <a:pt x="55630" y="48389"/>
                  </a:lnTo>
                  <a:close/>
                  <a:moveTo>
                    <a:pt x="60819" y="48389"/>
                  </a:moveTo>
                  <a:lnTo>
                    <a:pt x="60577" y="48510"/>
                  </a:lnTo>
                  <a:lnTo>
                    <a:pt x="60336" y="48691"/>
                  </a:lnTo>
                  <a:lnTo>
                    <a:pt x="60155" y="48872"/>
                  </a:lnTo>
                  <a:lnTo>
                    <a:pt x="60034" y="49174"/>
                  </a:lnTo>
                  <a:lnTo>
                    <a:pt x="59974" y="49536"/>
                  </a:lnTo>
                  <a:lnTo>
                    <a:pt x="59974" y="49777"/>
                  </a:lnTo>
                  <a:lnTo>
                    <a:pt x="60034" y="49958"/>
                  </a:lnTo>
                  <a:lnTo>
                    <a:pt x="60155" y="50200"/>
                  </a:lnTo>
                  <a:lnTo>
                    <a:pt x="60276" y="50381"/>
                  </a:lnTo>
                  <a:lnTo>
                    <a:pt x="60457" y="50501"/>
                  </a:lnTo>
                  <a:lnTo>
                    <a:pt x="60698" y="50622"/>
                  </a:lnTo>
                  <a:lnTo>
                    <a:pt x="60879" y="50682"/>
                  </a:lnTo>
                  <a:lnTo>
                    <a:pt x="61362" y="50682"/>
                  </a:lnTo>
                  <a:lnTo>
                    <a:pt x="61543" y="50622"/>
                  </a:lnTo>
                  <a:lnTo>
                    <a:pt x="61784" y="50501"/>
                  </a:lnTo>
                  <a:lnTo>
                    <a:pt x="61965" y="50381"/>
                  </a:lnTo>
                  <a:lnTo>
                    <a:pt x="62086" y="50200"/>
                  </a:lnTo>
                  <a:lnTo>
                    <a:pt x="62206" y="49958"/>
                  </a:lnTo>
                  <a:lnTo>
                    <a:pt x="62267" y="49777"/>
                  </a:lnTo>
                  <a:lnTo>
                    <a:pt x="62267" y="49536"/>
                  </a:lnTo>
                  <a:lnTo>
                    <a:pt x="62206" y="49174"/>
                  </a:lnTo>
                  <a:lnTo>
                    <a:pt x="62086" y="48872"/>
                  </a:lnTo>
                  <a:lnTo>
                    <a:pt x="61905" y="48691"/>
                  </a:lnTo>
                  <a:lnTo>
                    <a:pt x="61663" y="48510"/>
                  </a:lnTo>
                  <a:lnTo>
                    <a:pt x="61422" y="48389"/>
                  </a:lnTo>
                  <a:close/>
                  <a:moveTo>
                    <a:pt x="66611" y="48389"/>
                  </a:moveTo>
                  <a:lnTo>
                    <a:pt x="66370" y="48510"/>
                  </a:lnTo>
                  <a:lnTo>
                    <a:pt x="66128" y="48691"/>
                  </a:lnTo>
                  <a:lnTo>
                    <a:pt x="65947" y="48872"/>
                  </a:lnTo>
                  <a:lnTo>
                    <a:pt x="65827" y="49174"/>
                  </a:lnTo>
                  <a:lnTo>
                    <a:pt x="65766" y="49536"/>
                  </a:lnTo>
                  <a:lnTo>
                    <a:pt x="65766" y="49777"/>
                  </a:lnTo>
                  <a:lnTo>
                    <a:pt x="65827" y="49958"/>
                  </a:lnTo>
                  <a:lnTo>
                    <a:pt x="65947" y="50200"/>
                  </a:lnTo>
                  <a:lnTo>
                    <a:pt x="66068" y="50381"/>
                  </a:lnTo>
                  <a:lnTo>
                    <a:pt x="66249" y="50501"/>
                  </a:lnTo>
                  <a:lnTo>
                    <a:pt x="66490" y="50622"/>
                  </a:lnTo>
                  <a:lnTo>
                    <a:pt x="66671" y="50682"/>
                  </a:lnTo>
                  <a:lnTo>
                    <a:pt x="67154" y="50682"/>
                  </a:lnTo>
                  <a:lnTo>
                    <a:pt x="67335" y="50622"/>
                  </a:lnTo>
                  <a:lnTo>
                    <a:pt x="67576" y="50501"/>
                  </a:lnTo>
                  <a:lnTo>
                    <a:pt x="67757" y="50381"/>
                  </a:lnTo>
                  <a:lnTo>
                    <a:pt x="67878" y="50200"/>
                  </a:lnTo>
                  <a:lnTo>
                    <a:pt x="67999" y="49958"/>
                  </a:lnTo>
                  <a:lnTo>
                    <a:pt x="68059" y="49777"/>
                  </a:lnTo>
                  <a:lnTo>
                    <a:pt x="68059" y="49536"/>
                  </a:lnTo>
                  <a:lnTo>
                    <a:pt x="67999" y="49174"/>
                  </a:lnTo>
                  <a:lnTo>
                    <a:pt x="67878" y="48872"/>
                  </a:lnTo>
                  <a:lnTo>
                    <a:pt x="67697" y="48691"/>
                  </a:lnTo>
                  <a:lnTo>
                    <a:pt x="67456" y="48510"/>
                  </a:lnTo>
                  <a:lnTo>
                    <a:pt x="67214" y="48389"/>
                  </a:lnTo>
                  <a:close/>
                  <a:moveTo>
                    <a:pt x="72403" y="48389"/>
                  </a:moveTo>
                  <a:lnTo>
                    <a:pt x="72162" y="48510"/>
                  </a:lnTo>
                  <a:lnTo>
                    <a:pt x="71921" y="48691"/>
                  </a:lnTo>
                  <a:lnTo>
                    <a:pt x="71740" y="48872"/>
                  </a:lnTo>
                  <a:lnTo>
                    <a:pt x="71619" y="49174"/>
                  </a:lnTo>
                  <a:lnTo>
                    <a:pt x="71559" y="49536"/>
                  </a:lnTo>
                  <a:lnTo>
                    <a:pt x="71559" y="49777"/>
                  </a:lnTo>
                  <a:lnTo>
                    <a:pt x="71619" y="49958"/>
                  </a:lnTo>
                  <a:lnTo>
                    <a:pt x="71740" y="50200"/>
                  </a:lnTo>
                  <a:lnTo>
                    <a:pt x="71860" y="50381"/>
                  </a:lnTo>
                  <a:lnTo>
                    <a:pt x="72041" y="50501"/>
                  </a:lnTo>
                  <a:lnTo>
                    <a:pt x="72283" y="50622"/>
                  </a:lnTo>
                  <a:lnTo>
                    <a:pt x="72464" y="50682"/>
                  </a:lnTo>
                  <a:lnTo>
                    <a:pt x="72946" y="50682"/>
                  </a:lnTo>
                  <a:lnTo>
                    <a:pt x="73127" y="50622"/>
                  </a:lnTo>
                  <a:lnTo>
                    <a:pt x="73369" y="50501"/>
                  </a:lnTo>
                  <a:lnTo>
                    <a:pt x="73550" y="50381"/>
                  </a:lnTo>
                  <a:lnTo>
                    <a:pt x="73670" y="50200"/>
                  </a:lnTo>
                  <a:lnTo>
                    <a:pt x="73791" y="49958"/>
                  </a:lnTo>
                  <a:lnTo>
                    <a:pt x="73851" y="49777"/>
                  </a:lnTo>
                  <a:lnTo>
                    <a:pt x="73851" y="49536"/>
                  </a:lnTo>
                  <a:lnTo>
                    <a:pt x="73791" y="49174"/>
                  </a:lnTo>
                  <a:lnTo>
                    <a:pt x="73670" y="48872"/>
                  </a:lnTo>
                  <a:lnTo>
                    <a:pt x="73489" y="48691"/>
                  </a:lnTo>
                  <a:lnTo>
                    <a:pt x="73248" y="48510"/>
                  </a:lnTo>
                  <a:lnTo>
                    <a:pt x="73007" y="48389"/>
                  </a:lnTo>
                  <a:close/>
                  <a:moveTo>
                    <a:pt x="5853" y="51286"/>
                  </a:moveTo>
                  <a:lnTo>
                    <a:pt x="5672" y="51346"/>
                  </a:lnTo>
                  <a:lnTo>
                    <a:pt x="5431" y="51467"/>
                  </a:lnTo>
                  <a:lnTo>
                    <a:pt x="5250" y="51587"/>
                  </a:lnTo>
                  <a:lnTo>
                    <a:pt x="5129" y="51768"/>
                  </a:lnTo>
                  <a:lnTo>
                    <a:pt x="5008" y="52010"/>
                  </a:lnTo>
                  <a:lnTo>
                    <a:pt x="4948" y="52191"/>
                  </a:lnTo>
                  <a:lnTo>
                    <a:pt x="4948" y="52432"/>
                  </a:lnTo>
                  <a:lnTo>
                    <a:pt x="4948" y="52673"/>
                  </a:lnTo>
                  <a:lnTo>
                    <a:pt x="5008" y="52854"/>
                  </a:lnTo>
                  <a:lnTo>
                    <a:pt x="5129" y="53096"/>
                  </a:lnTo>
                  <a:lnTo>
                    <a:pt x="5250" y="53277"/>
                  </a:lnTo>
                  <a:lnTo>
                    <a:pt x="5431" y="53397"/>
                  </a:lnTo>
                  <a:lnTo>
                    <a:pt x="5672" y="53518"/>
                  </a:lnTo>
                  <a:lnTo>
                    <a:pt x="5853" y="53578"/>
                  </a:lnTo>
                  <a:lnTo>
                    <a:pt x="6336" y="53578"/>
                  </a:lnTo>
                  <a:lnTo>
                    <a:pt x="6517" y="53518"/>
                  </a:lnTo>
                  <a:lnTo>
                    <a:pt x="6758" y="53397"/>
                  </a:lnTo>
                  <a:lnTo>
                    <a:pt x="6939" y="53277"/>
                  </a:lnTo>
                  <a:lnTo>
                    <a:pt x="7060" y="53096"/>
                  </a:lnTo>
                  <a:lnTo>
                    <a:pt x="7180" y="52854"/>
                  </a:lnTo>
                  <a:lnTo>
                    <a:pt x="7241" y="52673"/>
                  </a:lnTo>
                  <a:lnTo>
                    <a:pt x="7241" y="52432"/>
                  </a:lnTo>
                  <a:lnTo>
                    <a:pt x="7241" y="52191"/>
                  </a:lnTo>
                  <a:lnTo>
                    <a:pt x="7180" y="52010"/>
                  </a:lnTo>
                  <a:lnTo>
                    <a:pt x="7060" y="51768"/>
                  </a:lnTo>
                  <a:lnTo>
                    <a:pt x="6939" y="51587"/>
                  </a:lnTo>
                  <a:lnTo>
                    <a:pt x="6758" y="51467"/>
                  </a:lnTo>
                  <a:lnTo>
                    <a:pt x="6517" y="51346"/>
                  </a:lnTo>
                  <a:lnTo>
                    <a:pt x="6336" y="51286"/>
                  </a:lnTo>
                  <a:close/>
                  <a:moveTo>
                    <a:pt x="11645" y="51286"/>
                  </a:moveTo>
                  <a:lnTo>
                    <a:pt x="11464" y="51346"/>
                  </a:lnTo>
                  <a:lnTo>
                    <a:pt x="11223" y="51467"/>
                  </a:lnTo>
                  <a:lnTo>
                    <a:pt x="11042" y="51587"/>
                  </a:lnTo>
                  <a:lnTo>
                    <a:pt x="10921" y="51768"/>
                  </a:lnTo>
                  <a:lnTo>
                    <a:pt x="10800" y="52010"/>
                  </a:lnTo>
                  <a:lnTo>
                    <a:pt x="10740" y="52191"/>
                  </a:lnTo>
                  <a:lnTo>
                    <a:pt x="10740" y="52432"/>
                  </a:lnTo>
                  <a:lnTo>
                    <a:pt x="10740" y="52673"/>
                  </a:lnTo>
                  <a:lnTo>
                    <a:pt x="10800" y="52854"/>
                  </a:lnTo>
                  <a:lnTo>
                    <a:pt x="10921" y="53096"/>
                  </a:lnTo>
                  <a:lnTo>
                    <a:pt x="11042" y="53277"/>
                  </a:lnTo>
                  <a:lnTo>
                    <a:pt x="11223" y="53397"/>
                  </a:lnTo>
                  <a:lnTo>
                    <a:pt x="11464" y="53518"/>
                  </a:lnTo>
                  <a:lnTo>
                    <a:pt x="11645" y="53578"/>
                  </a:lnTo>
                  <a:lnTo>
                    <a:pt x="12128" y="53578"/>
                  </a:lnTo>
                  <a:lnTo>
                    <a:pt x="12309" y="53518"/>
                  </a:lnTo>
                  <a:lnTo>
                    <a:pt x="12550" y="53397"/>
                  </a:lnTo>
                  <a:lnTo>
                    <a:pt x="12731" y="53277"/>
                  </a:lnTo>
                  <a:lnTo>
                    <a:pt x="12852" y="53096"/>
                  </a:lnTo>
                  <a:lnTo>
                    <a:pt x="12973" y="52854"/>
                  </a:lnTo>
                  <a:lnTo>
                    <a:pt x="13033" y="52673"/>
                  </a:lnTo>
                  <a:lnTo>
                    <a:pt x="13033" y="52432"/>
                  </a:lnTo>
                  <a:lnTo>
                    <a:pt x="13033" y="52191"/>
                  </a:lnTo>
                  <a:lnTo>
                    <a:pt x="12973" y="52010"/>
                  </a:lnTo>
                  <a:lnTo>
                    <a:pt x="12852" y="51768"/>
                  </a:lnTo>
                  <a:lnTo>
                    <a:pt x="12731" y="51587"/>
                  </a:lnTo>
                  <a:lnTo>
                    <a:pt x="12550" y="51467"/>
                  </a:lnTo>
                  <a:lnTo>
                    <a:pt x="12309" y="51346"/>
                  </a:lnTo>
                  <a:lnTo>
                    <a:pt x="12128" y="51286"/>
                  </a:lnTo>
                  <a:close/>
                  <a:moveTo>
                    <a:pt x="17437" y="51286"/>
                  </a:moveTo>
                  <a:lnTo>
                    <a:pt x="17256" y="51346"/>
                  </a:lnTo>
                  <a:lnTo>
                    <a:pt x="17015" y="51467"/>
                  </a:lnTo>
                  <a:lnTo>
                    <a:pt x="16834" y="51587"/>
                  </a:lnTo>
                  <a:lnTo>
                    <a:pt x="16713" y="51768"/>
                  </a:lnTo>
                  <a:lnTo>
                    <a:pt x="16593" y="52010"/>
                  </a:lnTo>
                  <a:lnTo>
                    <a:pt x="16532" y="52191"/>
                  </a:lnTo>
                  <a:lnTo>
                    <a:pt x="16532" y="52432"/>
                  </a:lnTo>
                  <a:lnTo>
                    <a:pt x="16532" y="52673"/>
                  </a:lnTo>
                  <a:lnTo>
                    <a:pt x="16593" y="52854"/>
                  </a:lnTo>
                  <a:lnTo>
                    <a:pt x="16713" y="53096"/>
                  </a:lnTo>
                  <a:lnTo>
                    <a:pt x="16834" y="53277"/>
                  </a:lnTo>
                  <a:lnTo>
                    <a:pt x="17015" y="53397"/>
                  </a:lnTo>
                  <a:lnTo>
                    <a:pt x="17256" y="53518"/>
                  </a:lnTo>
                  <a:lnTo>
                    <a:pt x="17437" y="53578"/>
                  </a:lnTo>
                  <a:lnTo>
                    <a:pt x="17920" y="53578"/>
                  </a:lnTo>
                  <a:lnTo>
                    <a:pt x="18101" y="53518"/>
                  </a:lnTo>
                  <a:lnTo>
                    <a:pt x="18342" y="53397"/>
                  </a:lnTo>
                  <a:lnTo>
                    <a:pt x="18523" y="53277"/>
                  </a:lnTo>
                  <a:lnTo>
                    <a:pt x="18644" y="53096"/>
                  </a:lnTo>
                  <a:lnTo>
                    <a:pt x="18765" y="52854"/>
                  </a:lnTo>
                  <a:lnTo>
                    <a:pt x="18825" y="52673"/>
                  </a:lnTo>
                  <a:lnTo>
                    <a:pt x="18825" y="52432"/>
                  </a:lnTo>
                  <a:lnTo>
                    <a:pt x="18825" y="52191"/>
                  </a:lnTo>
                  <a:lnTo>
                    <a:pt x="18765" y="52010"/>
                  </a:lnTo>
                  <a:lnTo>
                    <a:pt x="18644" y="51768"/>
                  </a:lnTo>
                  <a:lnTo>
                    <a:pt x="18523" y="51587"/>
                  </a:lnTo>
                  <a:lnTo>
                    <a:pt x="18342" y="51467"/>
                  </a:lnTo>
                  <a:lnTo>
                    <a:pt x="18101" y="51346"/>
                  </a:lnTo>
                  <a:lnTo>
                    <a:pt x="17920" y="51286"/>
                  </a:lnTo>
                  <a:close/>
                  <a:moveTo>
                    <a:pt x="23230" y="51286"/>
                  </a:moveTo>
                  <a:lnTo>
                    <a:pt x="23049" y="51346"/>
                  </a:lnTo>
                  <a:lnTo>
                    <a:pt x="22807" y="51467"/>
                  </a:lnTo>
                  <a:lnTo>
                    <a:pt x="22626" y="51587"/>
                  </a:lnTo>
                  <a:lnTo>
                    <a:pt x="22506" y="51768"/>
                  </a:lnTo>
                  <a:lnTo>
                    <a:pt x="22385" y="52010"/>
                  </a:lnTo>
                  <a:lnTo>
                    <a:pt x="22325" y="52191"/>
                  </a:lnTo>
                  <a:lnTo>
                    <a:pt x="22325" y="52432"/>
                  </a:lnTo>
                  <a:lnTo>
                    <a:pt x="22325" y="52673"/>
                  </a:lnTo>
                  <a:lnTo>
                    <a:pt x="22385" y="52854"/>
                  </a:lnTo>
                  <a:lnTo>
                    <a:pt x="22506" y="53096"/>
                  </a:lnTo>
                  <a:lnTo>
                    <a:pt x="22626" y="53277"/>
                  </a:lnTo>
                  <a:lnTo>
                    <a:pt x="22807" y="53397"/>
                  </a:lnTo>
                  <a:lnTo>
                    <a:pt x="23049" y="53518"/>
                  </a:lnTo>
                  <a:lnTo>
                    <a:pt x="23230" y="53578"/>
                  </a:lnTo>
                  <a:lnTo>
                    <a:pt x="23712" y="53578"/>
                  </a:lnTo>
                  <a:lnTo>
                    <a:pt x="23893" y="53518"/>
                  </a:lnTo>
                  <a:lnTo>
                    <a:pt x="24135" y="53397"/>
                  </a:lnTo>
                  <a:lnTo>
                    <a:pt x="24316" y="53277"/>
                  </a:lnTo>
                  <a:lnTo>
                    <a:pt x="24436" y="53096"/>
                  </a:lnTo>
                  <a:lnTo>
                    <a:pt x="24557" y="52854"/>
                  </a:lnTo>
                  <a:lnTo>
                    <a:pt x="24617" y="52673"/>
                  </a:lnTo>
                  <a:lnTo>
                    <a:pt x="24617" y="52432"/>
                  </a:lnTo>
                  <a:lnTo>
                    <a:pt x="24617" y="52191"/>
                  </a:lnTo>
                  <a:lnTo>
                    <a:pt x="24557" y="52010"/>
                  </a:lnTo>
                  <a:lnTo>
                    <a:pt x="24436" y="51768"/>
                  </a:lnTo>
                  <a:lnTo>
                    <a:pt x="24316" y="51587"/>
                  </a:lnTo>
                  <a:lnTo>
                    <a:pt x="24135" y="51467"/>
                  </a:lnTo>
                  <a:lnTo>
                    <a:pt x="23893" y="51346"/>
                  </a:lnTo>
                  <a:lnTo>
                    <a:pt x="23712" y="51286"/>
                  </a:lnTo>
                  <a:close/>
                  <a:moveTo>
                    <a:pt x="29022" y="51286"/>
                  </a:moveTo>
                  <a:lnTo>
                    <a:pt x="28841" y="51346"/>
                  </a:lnTo>
                  <a:lnTo>
                    <a:pt x="28599" y="51467"/>
                  </a:lnTo>
                  <a:lnTo>
                    <a:pt x="28418" y="51587"/>
                  </a:lnTo>
                  <a:lnTo>
                    <a:pt x="28298" y="51768"/>
                  </a:lnTo>
                  <a:lnTo>
                    <a:pt x="28177" y="52010"/>
                  </a:lnTo>
                  <a:lnTo>
                    <a:pt x="28117" y="52191"/>
                  </a:lnTo>
                  <a:lnTo>
                    <a:pt x="28117" y="52432"/>
                  </a:lnTo>
                  <a:lnTo>
                    <a:pt x="28117" y="52673"/>
                  </a:lnTo>
                  <a:lnTo>
                    <a:pt x="28177" y="52854"/>
                  </a:lnTo>
                  <a:lnTo>
                    <a:pt x="28298" y="53096"/>
                  </a:lnTo>
                  <a:lnTo>
                    <a:pt x="28418" y="53277"/>
                  </a:lnTo>
                  <a:lnTo>
                    <a:pt x="28599" y="53397"/>
                  </a:lnTo>
                  <a:lnTo>
                    <a:pt x="28841" y="53518"/>
                  </a:lnTo>
                  <a:lnTo>
                    <a:pt x="29022" y="53578"/>
                  </a:lnTo>
                  <a:lnTo>
                    <a:pt x="29505" y="53578"/>
                  </a:lnTo>
                  <a:lnTo>
                    <a:pt x="29686" y="53518"/>
                  </a:lnTo>
                  <a:lnTo>
                    <a:pt x="29927" y="53397"/>
                  </a:lnTo>
                  <a:lnTo>
                    <a:pt x="30108" y="53277"/>
                  </a:lnTo>
                  <a:lnTo>
                    <a:pt x="30229" y="53096"/>
                  </a:lnTo>
                  <a:lnTo>
                    <a:pt x="30349" y="52854"/>
                  </a:lnTo>
                  <a:lnTo>
                    <a:pt x="30410" y="52673"/>
                  </a:lnTo>
                  <a:lnTo>
                    <a:pt x="30410" y="52432"/>
                  </a:lnTo>
                  <a:lnTo>
                    <a:pt x="30410" y="52191"/>
                  </a:lnTo>
                  <a:lnTo>
                    <a:pt x="30349" y="52010"/>
                  </a:lnTo>
                  <a:lnTo>
                    <a:pt x="30229" y="51768"/>
                  </a:lnTo>
                  <a:lnTo>
                    <a:pt x="30108" y="51587"/>
                  </a:lnTo>
                  <a:lnTo>
                    <a:pt x="29927" y="51467"/>
                  </a:lnTo>
                  <a:lnTo>
                    <a:pt x="29686" y="51346"/>
                  </a:lnTo>
                  <a:lnTo>
                    <a:pt x="29505" y="51286"/>
                  </a:lnTo>
                  <a:close/>
                  <a:moveTo>
                    <a:pt x="34814" y="51286"/>
                  </a:moveTo>
                  <a:lnTo>
                    <a:pt x="34633" y="51346"/>
                  </a:lnTo>
                  <a:lnTo>
                    <a:pt x="34392" y="51467"/>
                  </a:lnTo>
                  <a:lnTo>
                    <a:pt x="34211" y="51587"/>
                  </a:lnTo>
                  <a:lnTo>
                    <a:pt x="34090" y="51768"/>
                  </a:lnTo>
                  <a:lnTo>
                    <a:pt x="33969" y="52010"/>
                  </a:lnTo>
                  <a:lnTo>
                    <a:pt x="33909" y="52191"/>
                  </a:lnTo>
                  <a:lnTo>
                    <a:pt x="33909" y="52432"/>
                  </a:lnTo>
                  <a:lnTo>
                    <a:pt x="33909" y="52673"/>
                  </a:lnTo>
                  <a:lnTo>
                    <a:pt x="33969" y="52854"/>
                  </a:lnTo>
                  <a:lnTo>
                    <a:pt x="34090" y="53096"/>
                  </a:lnTo>
                  <a:lnTo>
                    <a:pt x="34211" y="53277"/>
                  </a:lnTo>
                  <a:lnTo>
                    <a:pt x="34392" y="53397"/>
                  </a:lnTo>
                  <a:lnTo>
                    <a:pt x="34633" y="53518"/>
                  </a:lnTo>
                  <a:lnTo>
                    <a:pt x="34814" y="53578"/>
                  </a:lnTo>
                  <a:lnTo>
                    <a:pt x="35297" y="53578"/>
                  </a:lnTo>
                  <a:lnTo>
                    <a:pt x="35478" y="53518"/>
                  </a:lnTo>
                  <a:lnTo>
                    <a:pt x="35719" y="53397"/>
                  </a:lnTo>
                  <a:lnTo>
                    <a:pt x="35900" y="53277"/>
                  </a:lnTo>
                  <a:lnTo>
                    <a:pt x="36021" y="53096"/>
                  </a:lnTo>
                  <a:lnTo>
                    <a:pt x="36141" y="52854"/>
                  </a:lnTo>
                  <a:lnTo>
                    <a:pt x="36202" y="52673"/>
                  </a:lnTo>
                  <a:lnTo>
                    <a:pt x="36202" y="52432"/>
                  </a:lnTo>
                  <a:lnTo>
                    <a:pt x="36202" y="52191"/>
                  </a:lnTo>
                  <a:lnTo>
                    <a:pt x="36141" y="52010"/>
                  </a:lnTo>
                  <a:lnTo>
                    <a:pt x="36021" y="51768"/>
                  </a:lnTo>
                  <a:lnTo>
                    <a:pt x="35900" y="51587"/>
                  </a:lnTo>
                  <a:lnTo>
                    <a:pt x="35719" y="51467"/>
                  </a:lnTo>
                  <a:lnTo>
                    <a:pt x="35478" y="51346"/>
                  </a:lnTo>
                  <a:lnTo>
                    <a:pt x="35297" y="51286"/>
                  </a:lnTo>
                  <a:close/>
                  <a:moveTo>
                    <a:pt x="40606" y="51286"/>
                  </a:moveTo>
                  <a:lnTo>
                    <a:pt x="40425" y="51346"/>
                  </a:lnTo>
                  <a:lnTo>
                    <a:pt x="40184" y="51467"/>
                  </a:lnTo>
                  <a:lnTo>
                    <a:pt x="40003" y="51587"/>
                  </a:lnTo>
                  <a:lnTo>
                    <a:pt x="39882" y="51768"/>
                  </a:lnTo>
                  <a:lnTo>
                    <a:pt x="39762" y="52010"/>
                  </a:lnTo>
                  <a:lnTo>
                    <a:pt x="39701" y="52191"/>
                  </a:lnTo>
                  <a:lnTo>
                    <a:pt x="39701" y="52432"/>
                  </a:lnTo>
                  <a:lnTo>
                    <a:pt x="39701" y="52673"/>
                  </a:lnTo>
                  <a:lnTo>
                    <a:pt x="39762" y="52854"/>
                  </a:lnTo>
                  <a:lnTo>
                    <a:pt x="39882" y="53096"/>
                  </a:lnTo>
                  <a:lnTo>
                    <a:pt x="40003" y="53277"/>
                  </a:lnTo>
                  <a:lnTo>
                    <a:pt x="40184" y="53397"/>
                  </a:lnTo>
                  <a:lnTo>
                    <a:pt x="40425" y="53518"/>
                  </a:lnTo>
                  <a:lnTo>
                    <a:pt x="40606" y="53578"/>
                  </a:lnTo>
                  <a:lnTo>
                    <a:pt x="41089" y="53578"/>
                  </a:lnTo>
                  <a:lnTo>
                    <a:pt x="41270" y="53518"/>
                  </a:lnTo>
                  <a:lnTo>
                    <a:pt x="41511" y="53397"/>
                  </a:lnTo>
                  <a:lnTo>
                    <a:pt x="41692" y="53277"/>
                  </a:lnTo>
                  <a:lnTo>
                    <a:pt x="41813" y="53096"/>
                  </a:lnTo>
                  <a:lnTo>
                    <a:pt x="41934" y="52854"/>
                  </a:lnTo>
                  <a:lnTo>
                    <a:pt x="41994" y="52673"/>
                  </a:lnTo>
                  <a:lnTo>
                    <a:pt x="41994" y="52432"/>
                  </a:lnTo>
                  <a:lnTo>
                    <a:pt x="41994" y="52191"/>
                  </a:lnTo>
                  <a:lnTo>
                    <a:pt x="41934" y="52010"/>
                  </a:lnTo>
                  <a:lnTo>
                    <a:pt x="41813" y="51768"/>
                  </a:lnTo>
                  <a:lnTo>
                    <a:pt x="41692" y="51587"/>
                  </a:lnTo>
                  <a:lnTo>
                    <a:pt x="41511" y="51467"/>
                  </a:lnTo>
                  <a:lnTo>
                    <a:pt x="41270" y="51346"/>
                  </a:lnTo>
                  <a:lnTo>
                    <a:pt x="41089" y="51286"/>
                  </a:lnTo>
                  <a:close/>
                  <a:moveTo>
                    <a:pt x="46399" y="51286"/>
                  </a:moveTo>
                  <a:lnTo>
                    <a:pt x="46218" y="51346"/>
                  </a:lnTo>
                  <a:lnTo>
                    <a:pt x="45976" y="51467"/>
                  </a:lnTo>
                  <a:lnTo>
                    <a:pt x="45795" y="51587"/>
                  </a:lnTo>
                  <a:lnTo>
                    <a:pt x="45674" y="51768"/>
                  </a:lnTo>
                  <a:lnTo>
                    <a:pt x="45554" y="52010"/>
                  </a:lnTo>
                  <a:lnTo>
                    <a:pt x="45493" y="52191"/>
                  </a:lnTo>
                  <a:lnTo>
                    <a:pt x="45493" y="52432"/>
                  </a:lnTo>
                  <a:lnTo>
                    <a:pt x="45493" y="52673"/>
                  </a:lnTo>
                  <a:lnTo>
                    <a:pt x="45554" y="52854"/>
                  </a:lnTo>
                  <a:lnTo>
                    <a:pt x="45674" y="53096"/>
                  </a:lnTo>
                  <a:lnTo>
                    <a:pt x="45795" y="53277"/>
                  </a:lnTo>
                  <a:lnTo>
                    <a:pt x="45976" y="53397"/>
                  </a:lnTo>
                  <a:lnTo>
                    <a:pt x="46218" y="53518"/>
                  </a:lnTo>
                  <a:lnTo>
                    <a:pt x="46399" y="53578"/>
                  </a:lnTo>
                  <a:lnTo>
                    <a:pt x="46881" y="53578"/>
                  </a:lnTo>
                  <a:lnTo>
                    <a:pt x="47062" y="53518"/>
                  </a:lnTo>
                  <a:lnTo>
                    <a:pt x="47304" y="53397"/>
                  </a:lnTo>
                  <a:lnTo>
                    <a:pt x="47485" y="53277"/>
                  </a:lnTo>
                  <a:lnTo>
                    <a:pt x="47605" y="53096"/>
                  </a:lnTo>
                  <a:lnTo>
                    <a:pt x="47726" y="52854"/>
                  </a:lnTo>
                  <a:lnTo>
                    <a:pt x="47786" y="52673"/>
                  </a:lnTo>
                  <a:lnTo>
                    <a:pt x="47786" y="52432"/>
                  </a:lnTo>
                  <a:lnTo>
                    <a:pt x="47786" y="52191"/>
                  </a:lnTo>
                  <a:lnTo>
                    <a:pt x="47726" y="52010"/>
                  </a:lnTo>
                  <a:lnTo>
                    <a:pt x="47605" y="51768"/>
                  </a:lnTo>
                  <a:lnTo>
                    <a:pt x="47485" y="51587"/>
                  </a:lnTo>
                  <a:lnTo>
                    <a:pt x="47304" y="51467"/>
                  </a:lnTo>
                  <a:lnTo>
                    <a:pt x="47062" y="51346"/>
                  </a:lnTo>
                  <a:lnTo>
                    <a:pt x="46881" y="51286"/>
                  </a:lnTo>
                  <a:close/>
                  <a:moveTo>
                    <a:pt x="52191" y="51286"/>
                  </a:moveTo>
                  <a:lnTo>
                    <a:pt x="52010" y="51346"/>
                  </a:lnTo>
                  <a:lnTo>
                    <a:pt x="51768" y="51467"/>
                  </a:lnTo>
                  <a:lnTo>
                    <a:pt x="51587" y="51587"/>
                  </a:lnTo>
                  <a:lnTo>
                    <a:pt x="51467" y="51768"/>
                  </a:lnTo>
                  <a:lnTo>
                    <a:pt x="51346" y="52010"/>
                  </a:lnTo>
                  <a:lnTo>
                    <a:pt x="51286" y="52191"/>
                  </a:lnTo>
                  <a:lnTo>
                    <a:pt x="51286" y="52432"/>
                  </a:lnTo>
                  <a:lnTo>
                    <a:pt x="51286" y="52673"/>
                  </a:lnTo>
                  <a:lnTo>
                    <a:pt x="51346" y="52854"/>
                  </a:lnTo>
                  <a:lnTo>
                    <a:pt x="51467" y="53096"/>
                  </a:lnTo>
                  <a:lnTo>
                    <a:pt x="51587" y="53277"/>
                  </a:lnTo>
                  <a:lnTo>
                    <a:pt x="51768" y="53397"/>
                  </a:lnTo>
                  <a:lnTo>
                    <a:pt x="52010" y="53518"/>
                  </a:lnTo>
                  <a:lnTo>
                    <a:pt x="52191" y="53578"/>
                  </a:lnTo>
                  <a:lnTo>
                    <a:pt x="52673" y="53578"/>
                  </a:lnTo>
                  <a:lnTo>
                    <a:pt x="52854" y="53518"/>
                  </a:lnTo>
                  <a:lnTo>
                    <a:pt x="53096" y="53397"/>
                  </a:lnTo>
                  <a:lnTo>
                    <a:pt x="53277" y="53277"/>
                  </a:lnTo>
                  <a:lnTo>
                    <a:pt x="53397" y="53096"/>
                  </a:lnTo>
                  <a:lnTo>
                    <a:pt x="53518" y="52854"/>
                  </a:lnTo>
                  <a:lnTo>
                    <a:pt x="53578" y="52673"/>
                  </a:lnTo>
                  <a:lnTo>
                    <a:pt x="53578" y="52432"/>
                  </a:lnTo>
                  <a:lnTo>
                    <a:pt x="53578" y="52191"/>
                  </a:lnTo>
                  <a:lnTo>
                    <a:pt x="53518" y="52010"/>
                  </a:lnTo>
                  <a:lnTo>
                    <a:pt x="53397" y="51768"/>
                  </a:lnTo>
                  <a:lnTo>
                    <a:pt x="53277" y="51587"/>
                  </a:lnTo>
                  <a:lnTo>
                    <a:pt x="53096" y="51467"/>
                  </a:lnTo>
                  <a:lnTo>
                    <a:pt x="52854" y="51346"/>
                  </a:lnTo>
                  <a:lnTo>
                    <a:pt x="52673" y="51286"/>
                  </a:lnTo>
                  <a:close/>
                  <a:moveTo>
                    <a:pt x="57983" y="51286"/>
                  </a:moveTo>
                  <a:lnTo>
                    <a:pt x="57802" y="51346"/>
                  </a:lnTo>
                  <a:lnTo>
                    <a:pt x="57561" y="51467"/>
                  </a:lnTo>
                  <a:lnTo>
                    <a:pt x="57380" y="51587"/>
                  </a:lnTo>
                  <a:lnTo>
                    <a:pt x="57259" y="51768"/>
                  </a:lnTo>
                  <a:lnTo>
                    <a:pt x="57138" y="52010"/>
                  </a:lnTo>
                  <a:lnTo>
                    <a:pt x="57078" y="52191"/>
                  </a:lnTo>
                  <a:lnTo>
                    <a:pt x="57078" y="52432"/>
                  </a:lnTo>
                  <a:lnTo>
                    <a:pt x="57078" y="52673"/>
                  </a:lnTo>
                  <a:lnTo>
                    <a:pt x="57138" y="52854"/>
                  </a:lnTo>
                  <a:lnTo>
                    <a:pt x="57259" y="53096"/>
                  </a:lnTo>
                  <a:lnTo>
                    <a:pt x="57380" y="53277"/>
                  </a:lnTo>
                  <a:lnTo>
                    <a:pt x="57561" y="53397"/>
                  </a:lnTo>
                  <a:lnTo>
                    <a:pt x="57802" y="53518"/>
                  </a:lnTo>
                  <a:lnTo>
                    <a:pt x="57983" y="53578"/>
                  </a:lnTo>
                  <a:lnTo>
                    <a:pt x="58466" y="53578"/>
                  </a:lnTo>
                  <a:lnTo>
                    <a:pt x="58647" y="53518"/>
                  </a:lnTo>
                  <a:lnTo>
                    <a:pt x="58888" y="53397"/>
                  </a:lnTo>
                  <a:lnTo>
                    <a:pt x="59069" y="53277"/>
                  </a:lnTo>
                  <a:lnTo>
                    <a:pt x="59190" y="53096"/>
                  </a:lnTo>
                  <a:lnTo>
                    <a:pt x="59310" y="52854"/>
                  </a:lnTo>
                  <a:lnTo>
                    <a:pt x="59371" y="52673"/>
                  </a:lnTo>
                  <a:lnTo>
                    <a:pt x="59371" y="52432"/>
                  </a:lnTo>
                  <a:lnTo>
                    <a:pt x="59371" y="52191"/>
                  </a:lnTo>
                  <a:lnTo>
                    <a:pt x="59310" y="52010"/>
                  </a:lnTo>
                  <a:lnTo>
                    <a:pt x="59190" y="51768"/>
                  </a:lnTo>
                  <a:lnTo>
                    <a:pt x="59069" y="51587"/>
                  </a:lnTo>
                  <a:lnTo>
                    <a:pt x="58888" y="51467"/>
                  </a:lnTo>
                  <a:lnTo>
                    <a:pt x="58647" y="51346"/>
                  </a:lnTo>
                  <a:lnTo>
                    <a:pt x="58466" y="51286"/>
                  </a:lnTo>
                  <a:close/>
                  <a:moveTo>
                    <a:pt x="63775" y="51286"/>
                  </a:moveTo>
                  <a:lnTo>
                    <a:pt x="63594" y="51346"/>
                  </a:lnTo>
                  <a:lnTo>
                    <a:pt x="63353" y="51467"/>
                  </a:lnTo>
                  <a:lnTo>
                    <a:pt x="63172" y="51587"/>
                  </a:lnTo>
                  <a:lnTo>
                    <a:pt x="63051" y="51768"/>
                  </a:lnTo>
                  <a:lnTo>
                    <a:pt x="62931" y="52010"/>
                  </a:lnTo>
                  <a:lnTo>
                    <a:pt x="62870" y="52191"/>
                  </a:lnTo>
                  <a:lnTo>
                    <a:pt x="62870" y="52432"/>
                  </a:lnTo>
                  <a:lnTo>
                    <a:pt x="62870" y="52673"/>
                  </a:lnTo>
                  <a:lnTo>
                    <a:pt x="62931" y="52854"/>
                  </a:lnTo>
                  <a:lnTo>
                    <a:pt x="63051" y="53096"/>
                  </a:lnTo>
                  <a:lnTo>
                    <a:pt x="63172" y="53277"/>
                  </a:lnTo>
                  <a:lnTo>
                    <a:pt x="63353" y="53397"/>
                  </a:lnTo>
                  <a:lnTo>
                    <a:pt x="63594" y="53518"/>
                  </a:lnTo>
                  <a:lnTo>
                    <a:pt x="63775" y="53578"/>
                  </a:lnTo>
                  <a:lnTo>
                    <a:pt x="64258" y="53578"/>
                  </a:lnTo>
                  <a:lnTo>
                    <a:pt x="64439" y="53518"/>
                  </a:lnTo>
                  <a:lnTo>
                    <a:pt x="64680" y="53397"/>
                  </a:lnTo>
                  <a:lnTo>
                    <a:pt x="64861" y="53277"/>
                  </a:lnTo>
                  <a:lnTo>
                    <a:pt x="64982" y="53096"/>
                  </a:lnTo>
                  <a:lnTo>
                    <a:pt x="65103" y="52854"/>
                  </a:lnTo>
                  <a:lnTo>
                    <a:pt x="65163" y="52673"/>
                  </a:lnTo>
                  <a:lnTo>
                    <a:pt x="65163" y="52432"/>
                  </a:lnTo>
                  <a:lnTo>
                    <a:pt x="65163" y="52191"/>
                  </a:lnTo>
                  <a:lnTo>
                    <a:pt x="65103" y="52010"/>
                  </a:lnTo>
                  <a:lnTo>
                    <a:pt x="64982" y="51768"/>
                  </a:lnTo>
                  <a:lnTo>
                    <a:pt x="64861" y="51587"/>
                  </a:lnTo>
                  <a:lnTo>
                    <a:pt x="64680" y="51467"/>
                  </a:lnTo>
                  <a:lnTo>
                    <a:pt x="64439" y="51346"/>
                  </a:lnTo>
                  <a:lnTo>
                    <a:pt x="64258" y="51286"/>
                  </a:lnTo>
                  <a:close/>
                  <a:moveTo>
                    <a:pt x="69567" y="51286"/>
                  </a:moveTo>
                  <a:lnTo>
                    <a:pt x="69386" y="51346"/>
                  </a:lnTo>
                  <a:lnTo>
                    <a:pt x="69145" y="51467"/>
                  </a:lnTo>
                  <a:lnTo>
                    <a:pt x="68964" y="51587"/>
                  </a:lnTo>
                  <a:lnTo>
                    <a:pt x="68843" y="51768"/>
                  </a:lnTo>
                  <a:lnTo>
                    <a:pt x="68723" y="52010"/>
                  </a:lnTo>
                  <a:lnTo>
                    <a:pt x="68662" y="52191"/>
                  </a:lnTo>
                  <a:lnTo>
                    <a:pt x="68662" y="52432"/>
                  </a:lnTo>
                  <a:lnTo>
                    <a:pt x="68662" y="52673"/>
                  </a:lnTo>
                  <a:lnTo>
                    <a:pt x="68723" y="52854"/>
                  </a:lnTo>
                  <a:lnTo>
                    <a:pt x="68843" y="53096"/>
                  </a:lnTo>
                  <a:lnTo>
                    <a:pt x="68964" y="53277"/>
                  </a:lnTo>
                  <a:lnTo>
                    <a:pt x="69145" y="53397"/>
                  </a:lnTo>
                  <a:lnTo>
                    <a:pt x="69386" y="53518"/>
                  </a:lnTo>
                  <a:lnTo>
                    <a:pt x="69567" y="53578"/>
                  </a:lnTo>
                  <a:lnTo>
                    <a:pt x="70050" y="53578"/>
                  </a:lnTo>
                  <a:lnTo>
                    <a:pt x="70231" y="53518"/>
                  </a:lnTo>
                  <a:lnTo>
                    <a:pt x="70472" y="53397"/>
                  </a:lnTo>
                  <a:lnTo>
                    <a:pt x="70653" y="53277"/>
                  </a:lnTo>
                  <a:lnTo>
                    <a:pt x="70774" y="53096"/>
                  </a:lnTo>
                  <a:lnTo>
                    <a:pt x="70895" y="52854"/>
                  </a:lnTo>
                  <a:lnTo>
                    <a:pt x="70955" y="52673"/>
                  </a:lnTo>
                  <a:lnTo>
                    <a:pt x="70955" y="52432"/>
                  </a:lnTo>
                  <a:lnTo>
                    <a:pt x="70955" y="52191"/>
                  </a:lnTo>
                  <a:lnTo>
                    <a:pt x="70895" y="52010"/>
                  </a:lnTo>
                  <a:lnTo>
                    <a:pt x="70774" y="51768"/>
                  </a:lnTo>
                  <a:lnTo>
                    <a:pt x="70653" y="51587"/>
                  </a:lnTo>
                  <a:lnTo>
                    <a:pt x="70472" y="51467"/>
                  </a:lnTo>
                  <a:lnTo>
                    <a:pt x="70231" y="51346"/>
                  </a:lnTo>
                  <a:lnTo>
                    <a:pt x="70050" y="51286"/>
                  </a:lnTo>
                  <a:close/>
                  <a:moveTo>
                    <a:pt x="3620" y="54242"/>
                  </a:moveTo>
                  <a:lnTo>
                    <a:pt x="4284" y="55630"/>
                  </a:lnTo>
                  <a:lnTo>
                    <a:pt x="4345" y="55328"/>
                  </a:lnTo>
                  <a:lnTo>
                    <a:pt x="4284" y="54966"/>
                  </a:lnTo>
                  <a:lnTo>
                    <a:pt x="4164" y="54664"/>
                  </a:lnTo>
                  <a:lnTo>
                    <a:pt x="3922" y="54423"/>
                  </a:lnTo>
                  <a:lnTo>
                    <a:pt x="3620" y="54242"/>
                  </a:lnTo>
                  <a:close/>
                  <a:moveTo>
                    <a:pt x="72283" y="54242"/>
                  </a:moveTo>
                  <a:lnTo>
                    <a:pt x="71981" y="54423"/>
                  </a:lnTo>
                  <a:lnTo>
                    <a:pt x="71740" y="54664"/>
                  </a:lnTo>
                  <a:lnTo>
                    <a:pt x="71619" y="54966"/>
                  </a:lnTo>
                  <a:lnTo>
                    <a:pt x="71559" y="55328"/>
                  </a:lnTo>
                  <a:lnTo>
                    <a:pt x="71619" y="55630"/>
                  </a:lnTo>
                  <a:lnTo>
                    <a:pt x="72283" y="54242"/>
                  </a:lnTo>
                  <a:close/>
                  <a:moveTo>
                    <a:pt x="8749" y="54182"/>
                  </a:moveTo>
                  <a:lnTo>
                    <a:pt x="8568" y="54242"/>
                  </a:lnTo>
                  <a:lnTo>
                    <a:pt x="8327" y="54363"/>
                  </a:lnTo>
                  <a:lnTo>
                    <a:pt x="8146" y="54483"/>
                  </a:lnTo>
                  <a:lnTo>
                    <a:pt x="8025" y="54664"/>
                  </a:lnTo>
                  <a:lnTo>
                    <a:pt x="7904" y="54906"/>
                  </a:lnTo>
                  <a:lnTo>
                    <a:pt x="7844" y="55087"/>
                  </a:lnTo>
                  <a:lnTo>
                    <a:pt x="7844" y="55328"/>
                  </a:lnTo>
                  <a:lnTo>
                    <a:pt x="7844" y="55569"/>
                  </a:lnTo>
                  <a:lnTo>
                    <a:pt x="7904" y="55750"/>
                  </a:lnTo>
                  <a:lnTo>
                    <a:pt x="8025" y="55992"/>
                  </a:lnTo>
                  <a:lnTo>
                    <a:pt x="8146" y="56173"/>
                  </a:lnTo>
                  <a:lnTo>
                    <a:pt x="8327" y="56293"/>
                  </a:lnTo>
                  <a:lnTo>
                    <a:pt x="8568" y="56414"/>
                  </a:lnTo>
                  <a:lnTo>
                    <a:pt x="8749" y="56474"/>
                  </a:lnTo>
                  <a:lnTo>
                    <a:pt x="9232" y="56474"/>
                  </a:lnTo>
                  <a:lnTo>
                    <a:pt x="9413" y="56414"/>
                  </a:lnTo>
                  <a:lnTo>
                    <a:pt x="9654" y="56293"/>
                  </a:lnTo>
                  <a:lnTo>
                    <a:pt x="9835" y="56173"/>
                  </a:lnTo>
                  <a:lnTo>
                    <a:pt x="9956" y="55992"/>
                  </a:lnTo>
                  <a:lnTo>
                    <a:pt x="10076" y="55750"/>
                  </a:lnTo>
                  <a:lnTo>
                    <a:pt x="10137" y="55569"/>
                  </a:lnTo>
                  <a:lnTo>
                    <a:pt x="10137" y="55328"/>
                  </a:lnTo>
                  <a:lnTo>
                    <a:pt x="10137" y="55087"/>
                  </a:lnTo>
                  <a:lnTo>
                    <a:pt x="10076" y="54906"/>
                  </a:lnTo>
                  <a:lnTo>
                    <a:pt x="9956" y="54664"/>
                  </a:lnTo>
                  <a:lnTo>
                    <a:pt x="9835" y="54483"/>
                  </a:lnTo>
                  <a:lnTo>
                    <a:pt x="9654" y="54363"/>
                  </a:lnTo>
                  <a:lnTo>
                    <a:pt x="9413" y="54242"/>
                  </a:lnTo>
                  <a:lnTo>
                    <a:pt x="9232" y="54182"/>
                  </a:lnTo>
                  <a:close/>
                  <a:moveTo>
                    <a:pt x="14541" y="54182"/>
                  </a:moveTo>
                  <a:lnTo>
                    <a:pt x="14360" y="54242"/>
                  </a:lnTo>
                  <a:lnTo>
                    <a:pt x="14119" y="54363"/>
                  </a:lnTo>
                  <a:lnTo>
                    <a:pt x="13938" y="54483"/>
                  </a:lnTo>
                  <a:lnTo>
                    <a:pt x="13817" y="54664"/>
                  </a:lnTo>
                  <a:lnTo>
                    <a:pt x="13697" y="54906"/>
                  </a:lnTo>
                  <a:lnTo>
                    <a:pt x="13636" y="55087"/>
                  </a:lnTo>
                  <a:lnTo>
                    <a:pt x="13636" y="55328"/>
                  </a:lnTo>
                  <a:lnTo>
                    <a:pt x="13636" y="55569"/>
                  </a:lnTo>
                  <a:lnTo>
                    <a:pt x="13697" y="55750"/>
                  </a:lnTo>
                  <a:lnTo>
                    <a:pt x="13817" y="55992"/>
                  </a:lnTo>
                  <a:lnTo>
                    <a:pt x="13938" y="56173"/>
                  </a:lnTo>
                  <a:lnTo>
                    <a:pt x="14119" y="56293"/>
                  </a:lnTo>
                  <a:lnTo>
                    <a:pt x="14360" y="56414"/>
                  </a:lnTo>
                  <a:lnTo>
                    <a:pt x="14541" y="56474"/>
                  </a:lnTo>
                  <a:lnTo>
                    <a:pt x="15024" y="56474"/>
                  </a:lnTo>
                  <a:lnTo>
                    <a:pt x="15205" y="56414"/>
                  </a:lnTo>
                  <a:lnTo>
                    <a:pt x="15446" y="56293"/>
                  </a:lnTo>
                  <a:lnTo>
                    <a:pt x="15627" y="56173"/>
                  </a:lnTo>
                  <a:lnTo>
                    <a:pt x="15748" y="55992"/>
                  </a:lnTo>
                  <a:lnTo>
                    <a:pt x="15869" y="55750"/>
                  </a:lnTo>
                  <a:lnTo>
                    <a:pt x="15929" y="55569"/>
                  </a:lnTo>
                  <a:lnTo>
                    <a:pt x="15929" y="55328"/>
                  </a:lnTo>
                  <a:lnTo>
                    <a:pt x="15929" y="55087"/>
                  </a:lnTo>
                  <a:lnTo>
                    <a:pt x="15869" y="54906"/>
                  </a:lnTo>
                  <a:lnTo>
                    <a:pt x="15748" y="54664"/>
                  </a:lnTo>
                  <a:lnTo>
                    <a:pt x="15627" y="54483"/>
                  </a:lnTo>
                  <a:lnTo>
                    <a:pt x="15446" y="54363"/>
                  </a:lnTo>
                  <a:lnTo>
                    <a:pt x="15205" y="54242"/>
                  </a:lnTo>
                  <a:lnTo>
                    <a:pt x="15024" y="54182"/>
                  </a:lnTo>
                  <a:close/>
                  <a:moveTo>
                    <a:pt x="20333" y="54182"/>
                  </a:moveTo>
                  <a:lnTo>
                    <a:pt x="20152" y="54242"/>
                  </a:lnTo>
                  <a:lnTo>
                    <a:pt x="19911" y="54363"/>
                  </a:lnTo>
                  <a:lnTo>
                    <a:pt x="19730" y="54483"/>
                  </a:lnTo>
                  <a:lnTo>
                    <a:pt x="19609" y="54664"/>
                  </a:lnTo>
                  <a:lnTo>
                    <a:pt x="19489" y="54906"/>
                  </a:lnTo>
                  <a:lnTo>
                    <a:pt x="19428" y="55087"/>
                  </a:lnTo>
                  <a:lnTo>
                    <a:pt x="19428" y="55328"/>
                  </a:lnTo>
                  <a:lnTo>
                    <a:pt x="19428" y="55569"/>
                  </a:lnTo>
                  <a:lnTo>
                    <a:pt x="19489" y="55750"/>
                  </a:lnTo>
                  <a:lnTo>
                    <a:pt x="19609" y="55992"/>
                  </a:lnTo>
                  <a:lnTo>
                    <a:pt x="19730" y="56173"/>
                  </a:lnTo>
                  <a:lnTo>
                    <a:pt x="19911" y="56293"/>
                  </a:lnTo>
                  <a:lnTo>
                    <a:pt x="20152" y="56414"/>
                  </a:lnTo>
                  <a:lnTo>
                    <a:pt x="20333" y="56474"/>
                  </a:lnTo>
                  <a:lnTo>
                    <a:pt x="20816" y="56474"/>
                  </a:lnTo>
                  <a:lnTo>
                    <a:pt x="20997" y="56414"/>
                  </a:lnTo>
                  <a:lnTo>
                    <a:pt x="21239" y="56293"/>
                  </a:lnTo>
                  <a:lnTo>
                    <a:pt x="21420" y="56173"/>
                  </a:lnTo>
                  <a:lnTo>
                    <a:pt x="21540" y="55992"/>
                  </a:lnTo>
                  <a:lnTo>
                    <a:pt x="21661" y="55750"/>
                  </a:lnTo>
                  <a:lnTo>
                    <a:pt x="21721" y="55569"/>
                  </a:lnTo>
                  <a:lnTo>
                    <a:pt x="21721" y="55328"/>
                  </a:lnTo>
                  <a:lnTo>
                    <a:pt x="21721" y="55087"/>
                  </a:lnTo>
                  <a:lnTo>
                    <a:pt x="21661" y="54906"/>
                  </a:lnTo>
                  <a:lnTo>
                    <a:pt x="21540" y="54664"/>
                  </a:lnTo>
                  <a:lnTo>
                    <a:pt x="21420" y="54483"/>
                  </a:lnTo>
                  <a:lnTo>
                    <a:pt x="21239" y="54363"/>
                  </a:lnTo>
                  <a:lnTo>
                    <a:pt x="20997" y="54242"/>
                  </a:lnTo>
                  <a:lnTo>
                    <a:pt x="20816" y="54182"/>
                  </a:lnTo>
                  <a:close/>
                  <a:moveTo>
                    <a:pt x="26126" y="54182"/>
                  </a:moveTo>
                  <a:lnTo>
                    <a:pt x="25945" y="54242"/>
                  </a:lnTo>
                  <a:lnTo>
                    <a:pt x="25703" y="54363"/>
                  </a:lnTo>
                  <a:lnTo>
                    <a:pt x="25522" y="54483"/>
                  </a:lnTo>
                  <a:lnTo>
                    <a:pt x="25402" y="54664"/>
                  </a:lnTo>
                  <a:lnTo>
                    <a:pt x="25281" y="54906"/>
                  </a:lnTo>
                  <a:lnTo>
                    <a:pt x="25221" y="55087"/>
                  </a:lnTo>
                  <a:lnTo>
                    <a:pt x="25221" y="55328"/>
                  </a:lnTo>
                  <a:lnTo>
                    <a:pt x="25221" y="55569"/>
                  </a:lnTo>
                  <a:lnTo>
                    <a:pt x="25281" y="55750"/>
                  </a:lnTo>
                  <a:lnTo>
                    <a:pt x="25402" y="55992"/>
                  </a:lnTo>
                  <a:lnTo>
                    <a:pt x="25522" y="56173"/>
                  </a:lnTo>
                  <a:lnTo>
                    <a:pt x="25703" y="56293"/>
                  </a:lnTo>
                  <a:lnTo>
                    <a:pt x="25945" y="56414"/>
                  </a:lnTo>
                  <a:lnTo>
                    <a:pt x="26126" y="56474"/>
                  </a:lnTo>
                  <a:lnTo>
                    <a:pt x="26608" y="56474"/>
                  </a:lnTo>
                  <a:lnTo>
                    <a:pt x="26789" y="56414"/>
                  </a:lnTo>
                  <a:lnTo>
                    <a:pt x="27031" y="56293"/>
                  </a:lnTo>
                  <a:lnTo>
                    <a:pt x="27212" y="56173"/>
                  </a:lnTo>
                  <a:lnTo>
                    <a:pt x="27332" y="55992"/>
                  </a:lnTo>
                  <a:lnTo>
                    <a:pt x="27453" y="55750"/>
                  </a:lnTo>
                  <a:lnTo>
                    <a:pt x="27513" y="55569"/>
                  </a:lnTo>
                  <a:lnTo>
                    <a:pt x="27513" y="55328"/>
                  </a:lnTo>
                  <a:lnTo>
                    <a:pt x="27513" y="55087"/>
                  </a:lnTo>
                  <a:lnTo>
                    <a:pt x="27453" y="54906"/>
                  </a:lnTo>
                  <a:lnTo>
                    <a:pt x="27332" y="54664"/>
                  </a:lnTo>
                  <a:lnTo>
                    <a:pt x="27212" y="54483"/>
                  </a:lnTo>
                  <a:lnTo>
                    <a:pt x="27031" y="54363"/>
                  </a:lnTo>
                  <a:lnTo>
                    <a:pt x="26789" y="54242"/>
                  </a:lnTo>
                  <a:lnTo>
                    <a:pt x="26608" y="54182"/>
                  </a:lnTo>
                  <a:close/>
                  <a:moveTo>
                    <a:pt x="31918" y="54182"/>
                  </a:moveTo>
                  <a:lnTo>
                    <a:pt x="31737" y="54242"/>
                  </a:lnTo>
                  <a:lnTo>
                    <a:pt x="31496" y="54363"/>
                  </a:lnTo>
                  <a:lnTo>
                    <a:pt x="31315" y="54483"/>
                  </a:lnTo>
                  <a:lnTo>
                    <a:pt x="31194" y="54664"/>
                  </a:lnTo>
                  <a:lnTo>
                    <a:pt x="31073" y="54906"/>
                  </a:lnTo>
                  <a:lnTo>
                    <a:pt x="31013" y="55087"/>
                  </a:lnTo>
                  <a:lnTo>
                    <a:pt x="31013" y="55328"/>
                  </a:lnTo>
                  <a:lnTo>
                    <a:pt x="31013" y="55569"/>
                  </a:lnTo>
                  <a:lnTo>
                    <a:pt x="31073" y="55750"/>
                  </a:lnTo>
                  <a:lnTo>
                    <a:pt x="31194" y="55992"/>
                  </a:lnTo>
                  <a:lnTo>
                    <a:pt x="31315" y="56173"/>
                  </a:lnTo>
                  <a:lnTo>
                    <a:pt x="31496" y="56293"/>
                  </a:lnTo>
                  <a:lnTo>
                    <a:pt x="31737" y="56414"/>
                  </a:lnTo>
                  <a:lnTo>
                    <a:pt x="31918" y="56474"/>
                  </a:lnTo>
                  <a:lnTo>
                    <a:pt x="32401" y="56474"/>
                  </a:lnTo>
                  <a:lnTo>
                    <a:pt x="32582" y="56414"/>
                  </a:lnTo>
                  <a:lnTo>
                    <a:pt x="32823" y="56293"/>
                  </a:lnTo>
                  <a:lnTo>
                    <a:pt x="33004" y="56173"/>
                  </a:lnTo>
                  <a:lnTo>
                    <a:pt x="33125" y="55992"/>
                  </a:lnTo>
                  <a:lnTo>
                    <a:pt x="33245" y="55750"/>
                  </a:lnTo>
                  <a:lnTo>
                    <a:pt x="33306" y="55569"/>
                  </a:lnTo>
                  <a:lnTo>
                    <a:pt x="33306" y="55328"/>
                  </a:lnTo>
                  <a:lnTo>
                    <a:pt x="33306" y="55087"/>
                  </a:lnTo>
                  <a:lnTo>
                    <a:pt x="33245" y="54906"/>
                  </a:lnTo>
                  <a:lnTo>
                    <a:pt x="33125" y="54664"/>
                  </a:lnTo>
                  <a:lnTo>
                    <a:pt x="33004" y="54483"/>
                  </a:lnTo>
                  <a:lnTo>
                    <a:pt x="32823" y="54363"/>
                  </a:lnTo>
                  <a:lnTo>
                    <a:pt x="32582" y="54242"/>
                  </a:lnTo>
                  <a:lnTo>
                    <a:pt x="32401" y="54182"/>
                  </a:lnTo>
                  <a:close/>
                  <a:moveTo>
                    <a:pt x="37710" y="54182"/>
                  </a:moveTo>
                  <a:lnTo>
                    <a:pt x="37529" y="54242"/>
                  </a:lnTo>
                  <a:lnTo>
                    <a:pt x="37288" y="54363"/>
                  </a:lnTo>
                  <a:lnTo>
                    <a:pt x="37107" y="54483"/>
                  </a:lnTo>
                  <a:lnTo>
                    <a:pt x="36986" y="54664"/>
                  </a:lnTo>
                  <a:lnTo>
                    <a:pt x="36865" y="54906"/>
                  </a:lnTo>
                  <a:lnTo>
                    <a:pt x="36805" y="55087"/>
                  </a:lnTo>
                  <a:lnTo>
                    <a:pt x="36805" y="55328"/>
                  </a:lnTo>
                  <a:lnTo>
                    <a:pt x="36805" y="55569"/>
                  </a:lnTo>
                  <a:lnTo>
                    <a:pt x="36865" y="55750"/>
                  </a:lnTo>
                  <a:lnTo>
                    <a:pt x="36986" y="55992"/>
                  </a:lnTo>
                  <a:lnTo>
                    <a:pt x="37107" y="56173"/>
                  </a:lnTo>
                  <a:lnTo>
                    <a:pt x="37288" y="56293"/>
                  </a:lnTo>
                  <a:lnTo>
                    <a:pt x="37529" y="56414"/>
                  </a:lnTo>
                  <a:lnTo>
                    <a:pt x="37710" y="56474"/>
                  </a:lnTo>
                  <a:lnTo>
                    <a:pt x="38193" y="56474"/>
                  </a:lnTo>
                  <a:lnTo>
                    <a:pt x="38374" y="56414"/>
                  </a:lnTo>
                  <a:lnTo>
                    <a:pt x="38615" y="56293"/>
                  </a:lnTo>
                  <a:lnTo>
                    <a:pt x="38796" y="56173"/>
                  </a:lnTo>
                  <a:lnTo>
                    <a:pt x="38917" y="55992"/>
                  </a:lnTo>
                  <a:lnTo>
                    <a:pt x="39038" y="55750"/>
                  </a:lnTo>
                  <a:lnTo>
                    <a:pt x="39098" y="55569"/>
                  </a:lnTo>
                  <a:lnTo>
                    <a:pt x="39098" y="55328"/>
                  </a:lnTo>
                  <a:lnTo>
                    <a:pt x="39098" y="55087"/>
                  </a:lnTo>
                  <a:lnTo>
                    <a:pt x="39038" y="54906"/>
                  </a:lnTo>
                  <a:lnTo>
                    <a:pt x="38917" y="54664"/>
                  </a:lnTo>
                  <a:lnTo>
                    <a:pt x="38796" y="54483"/>
                  </a:lnTo>
                  <a:lnTo>
                    <a:pt x="38615" y="54363"/>
                  </a:lnTo>
                  <a:lnTo>
                    <a:pt x="38374" y="54242"/>
                  </a:lnTo>
                  <a:lnTo>
                    <a:pt x="38193" y="54182"/>
                  </a:lnTo>
                  <a:close/>
                  <a:moveTo>
                    <a:pt x="43502" y="54182"/>
                  </a:moveTo>
                  <a:lnTo>
                    <a:pt x="43321" y="54242"/>
                  </a:lnTo>
                  <a:lnTo>
                    <a:pt x="43080" y="54363"/>
                  </a:lnTo>
                  <a:lnTo>
                    <a:pt x="42899" y="54483"/>
                  </a:lnTo>
                  <a:lnTo>
                    <a:pt x="42778" y="54664"/>
                  </a:lnTo>
                  <a:lnTo>
                    <a:pt x="42658" y="54906"/>
                  </a:lnTo>
                  <a:lnTo>
                    <a:pt x="42597" y="55087"/>
                  </a:lnTo>
                  <a:lnTo>
                    <a:pt x="42597" y="55328"/>
                  </a:lnTo>
                  <a:lnTo>
                    <a:pt x="42597" y="55569"/>
                  </a:lnTo>
                  <a:lnTo>
                    <a:pt x="42658" y="55750"/>
                  </a:lnTo>
                  <a:lnTo>
                    <a:pt x="42778" y="55992"/>
                  </a:lnTo>
                  <a:lnTo>
                    <a:pt x="42899" y="56173"/>
                  </a:lnTo>
                  <a:lnTo>
                    <a:pt x="43080" y="56293"/>
                  </a:lnTo>
                  <a:lnTo>
                    <a:pt x="43321" y="56414"/>
                  </a:lnTo>
                  <a:lnTo>
                    <a:pt x="43502" y="56474"/>
                  </a:lnTo>
                  <a:lnTo>
                    <a:pt x="43985" y="56474"/>
                  </a:lnTo>
                  <a:lnTo>
                    <a:pt x="44166" y="56414"/>
                  </a:lnTo>
                  <a:lnTo>
                    <a:pt x="44407" y="56293"/>
                  </a:lnTo>
                  <a:lnTo>
                    <a:pt x="44588" y="56173"/>
                  </a:lnTo>
                  <a:lnTo>
                    <a:pt x="44709" y="55992"/>
                  </a:lnTo>
                  <a:lnTo>
                    <a:pt x="44830" y="55750"/>
                  </a:lnTo>
                  <a:lnTo>
                    <a:pt x="44890" y="55569"/>
                  </a:lnTo>
                  <a:lnTo>
                    <a:pt x="44890" y="55328"/>
                  </a:lnTo>
                  <a:lnTo>
                    <a:pt x="44890" y="55087"/>
                  </a:lnTo>
                  <a:lnTo>
                    <a:pt x="44830" y="54906"/>
                  </a:lnTo>
                  <a:lnTo>
                    <a:pt x="44709" y="54664"/>
                  </a:lnTo>
                  <a:lnTo>
                    <a:pt x="44588" y="54483"/>
                  </a:lnTo>
                  <a:lnTo>
                    <a:pt x="44407" y="54363"/>
                  </a:lnTo>
                  <a:lnTo>
                    <a:pt x="44166" y="54242"/>
                  </a:lnTo>
                  <a:lnTo>
                    <a:pt x="43985" y="54182"/>
                  </a:lnTo>
                  <a:close/>
                  <a:moveTo>
                    <a:pt x="49295" y="54182"/>
                  </a:moveTo>
                  <a:lnTo>
                    <a:pt x="49114" y="54242"/>
                  </a:lnTo>
                  <a:lnTo>
                    <a:pt x="48872" y="54363"/>
                  </a:lnTo>
                  <a:lnTo>
                    <a:pt x="48691" y="54483"/>
                  </a:lnTo>
                  <a:lnTo>
                    <a:pt x="48571" y="54664"/>
                  </a:lnTo>
                  <a:lnTo>
                    <a:pt x="48450" y="54906"/>
                  </a:lnTo>
                  <a:lnTo>
                    <a:pt x="48390" y="55087"/>
                  </a:lnTo>
                  <a:lnTo>
                    <a:pt x="48390" y="55328"/>
                  </a:lnTo>
                  <a:lnTo>
                    <a:pt x="48390" y="55569"/>
                  </a:lnTo>
                  <a:lnTo>
                    <a:pt x="48450" y="55750"/>
                  </a:lnTo>
                  <a:lnTo>
                    <a:pt x="48571" y="55992"/>
                  </a:lnTo>
                  <a:lnTo>
                    <a:pt x="48691" y="56173"/>
                  </a:lnTo>
                  <a:lnTo>
                    <a:pt x="48872" y="56293"/>
                  </a:lnTo>
                  <a:lnTo>
                    <a:pt x="49114" y="56414"/>
                  </a:lnTo>
                  <a:lnTo>
                    <a:pt x="49295" y="56474"/>
                  </a:lnTo>
                  <a:lnTo>
                    <a:pt x="49777" y="56474"/>
                  </a:lnTo>
                  <a:lnTo>
                    <a:pt x="49958" y="56414"/>
                  </a:lnTo>
                  <a:lnTo>
                    <a:pt x="50200" y="56293"/>
                  </a:lnTo>
                  <a:lnTo>
                    <a:pt x="50381" y="56173"/>
                  </a:lnTo>
                  <a:lnTo>
                    <a:pt x="50501" y="55992"/>
                  </a:lnTo>
                  <a:lnTo>
                    <a:pt x="50622" y="55750"/>
                  </a:lnTo>
                  <a:lnTo>
                    <a:pt x="50682" y="55569"/>
                  </a:lnTo>
                  <a:lnTo>
                    <a:pt x="50682" y="55328"/>
                  </a:lnTo>
                  <a:lnTo>
                    <a:pt x="50682" y="55087"/>
                  </a:lnTo>
                  <a:lnTo>
                    <a:pt x="50622" y="54906"/>
                  </a:lnTo>
                  <a:lnTo>
                    <a:pt x="50501" y="54664"/>
                  </a:lnTo>
                  <a:lnTo>
                    <a:pt x="50381" y="54483"/>
                  </a:lnTo>
                  <a:lnTo>
                    <a:pt x="50200" y="54363"/>
                  </a:lnTo>
                  <a:lnTo>
                    <a:pt x="49958" y="54242"/>
                  </a:lnTo>
                  <a:lnTo>
                    <a:pt x="49777" y="54182"/>
                  </a:lnTo>
                  <a:close/>
                  <a:moveTo>
                    <a:pt x="55087" y="54182"/>
                  </a:moveTo>
                  <a:lnTo>
                    <a:pt x="54906" y="54242"/>
                  </a:lnTo>
                  <a:lnTo>
                    <a:pt x="54665" y="54363"/>
                  </a:lnTo>
                  <a:lnTo>
                    <a:pt x="54483" y="54483"/>
                  </a:lnTo>
                  <a:lnTo>
                    <a:pt x="54363" y="54664"/>
                  </a:lnTo>
                  <a:lnTo>
                    <a:pt x="54242" y="54906"/>
                  </a:lnTo>
                  <a:lnTo>
                    <a:pt x="54182" y="55087"/>
                  </a:lnTo>
                  <a:lnTo>
                    <a:pt x="54182" y="55328"/>
                  </a:lnTo>
                  <a:lnTo>
                    <a:pt x="54182" y="55569"/>
                  </a:lnTo>
                  <a:lnTo>
                    <a:pt x="54242" y="55750"/>
                  </a:lnTo>
                  <a:lnTo>
                    <a:pt x="54363" y="55992"/>
                  </a:lnTo>
                  <a:lnTo>
                    <a:pt x="54483" y="56173"/>
                  </a:lnTo>
                  <a:lnTo>
                    <a:pt x="54665" y="56293"/>
                  </a:lnTo>
                  <a:lnTo>
                    <a:pt x="54906" y="56414"/>
                  </a:lnTo>
                  <a:lnTo>
                    <a:pt x="55087" y="56474"/>
                  </a:lnTo>
                  <a:lnTo>
                    <a:pt x="55570" y="56474"/>
                  </a:lnTo>
                  <a:lnTo>
                    <a:pt x="55751" y="56414"/>
                  </a:lnTo>
                  <a:lnTo>
                    <a:pt x="55992" y="56293"/>
                  </a:lnTo>
                  <a:lnTo>
                    <a:pt x="56173" y="56173"/>
                  </a:lnTo>
                  <a:lnTo>
                    <a:pt x="56294" y="55992"/>
                  </a:lnTo>
                  <a:lnTo>
                    <a:pt x="56414" y="55750"/>
                  </a:lnTo>
                  <a:lnTo>
                    <a:pt x="56475" y="55569"/>
                  </a:lnTo>
                  <a:lnTo>
                    <a:pt x="56475" y="55328"/>
                  </a:lnTo>
                  <a:lnTo>
                    <a:pt x="56475" y="55087"/>
                  </a:lnTo>
                  <a:lnTo>
                    <a:pt x="56414" y="54906"/>
                  </a:lnTo>
                  <a:lnTo>
                    <a:pt x="56294" y="54664"/>
                  </a:lnTo>
                  <a:lnTo>
                    <a:pt x="56173" y="54483"/>
                  </a:lnTo>
                  <a:lnTo>
                    <a:pt x="55992" y="54363"/>
                  </a:lnTo>
                  <a:lnTo>
                    <a:pt x="55751" y="54242"/>
                  </a:lnTo>
                  <a:lnTo>
                    <a:pt x="55570" y="54182"/>
                  </a:lnTo>
                  <a:close/>
                  <a:moveTo>
                    <a:pt x="60879" y="54182"/>
                  </a:moveTo>
                  <a:lnTo>
                    <a:pt x="60698" y="54242"/>
                  </a:lnTo>
                  <a:lnTo>
                    <a:pt x="60457" y="54363"/>
                  </a:lnTo>
                  <a:lnTo>
                    <a:pt x="60276" y="54483"/>
                  </a:lnTo>
                  <a:lnTo>
                    <a:pt x="60155" y="54664"/>
                  </a:lnTo>
                  <a:lnTo>
                    <a:pt x="60034" y="54906"/>
                  </a:lnTo>
                  <a:lnTo>
                    <a:pt x="59974" y="55087"/>
                  </a:lnTo>
                  <a:lnTo>
                    <a:pt x="59974" y="55328"/>
                  </a:lnTo>
                  <a:lnTo>
                    <a:pt x="59974" y="55569"/>
                  </a:lnTo>
                  <a:lnTo>
                    <a:pt x="60034" y="55750"/>
                  </a:lnTo>
                  <a:lnTo>
                    <a:pt x="60155" y="55992"/>
                  </a:lnTo>
                  <a:lnTo>
                    <a:pt x="60276" y="56173"/>
                  </a:lnTo>
                  <a:lnTo>
                    <a:pt x="60457" y="56293"/>
                  </a:lnTo>
                  <a:lnTo>
                    <a:pt x="60698" y="56414"/>
                  </a:lnTo>
                  <a:lnTo>
                    <a:pt x="60879" y="56474"/>
                  </a:lnTo>
                  <a:lnTo>
                    <a:pt x="61362" y="56474"/>
                  </a:lnTo>
                  <a:lnTo>
                    <a:pt x="61543" y="56414"/>
                  </a:lnTo>
                  <a:lnTo>
                    <a:pt x="61784" y="56293"/>
                  </a:lnTo>
                  <a:lnTo>
                    <a:pt x="61965" y="56173"/>
                  </a:lnTo>
                  <a:lnTo>
                    <a:pt x="62086" y="55992"/>
                  </a:lnTo>
                  <a:lnTo>
                    <a:pt x="62206" y="55750"/>
                  </a:lnTo>
                  <a:lnTo>
                    <a:pt x="62267" y="55569"/>
                  </a:lnTo>
                  <a:lnTo>
                    <a:pt x="62267" y="55328"/>
                  </a:lnTo>
                  <a:lnTo>
                    <a:pt x="62267" y="55087"/>
                  </a:lnTo>
                  <a:lnTo>
                    <a:pt x="62206" y="54906"/>
                  </a:lnTo>
                  <a:lnTo>
                    <a:pt x="62086" y="54664"/>
                  </a:lnTo>
                  <a:lnTo>
                    <a:pt x="61965" y="54483"/>
                  </a:lnTo>
                  <a:lnTo>
                    <a:pt x="61784" y="54363"/>
                  </a:lnTo>
                  <a:lnTo>
                    <a:pt x="61543" y="54242"/>
                  </a:lnTo>
                  <a:lnTo>
                    <a:pt x="61362" y="54182"/>
                  </a:lnTo>
                  <a:close/>
                  <a:moveTo>
                    <a:pt x="66671" y="54182"/>
                  </a:moveTo>
                  <a:lnTo>
                    <a:pt x="66490" y="54242"/>
                  </a:lnTo>
                  <a:lnTo>
                    <a:pt x="66249" y="54363"/>
                  </a:lnTo>
                  <a:lnTo>
                    <a:pt x="66068" y="54483"/>
                  </a:lnTo>
                  <a:lnTo>
                    <a:pt x="65947" y="54664"/>
                  </a:lnTo>
                  <a:lnTo>
                    <a:pt x="65827" y="54906"/>
                  </a:lnTo>
                  <a:lnTo>
                    <a:pt x="65766" y="55087"/>
                  </a:lnTo>
                  <a:lnTo>
                    <a:pt x="65766" y="55328"/>
                  </a:lnTo>
                  <a:lnTo>
                    <a:pt x="65766" y="55569"/>
                  </a:lnTo>
                  <a:lnTo>
                    <a:pt x="65827" y="55750"/>
                  </a:lnTo>
                  <a:lnTo>
                    <a:pt x="65947" y="55992"/>
                  </a:lnTo>
                  <a:lnTo>
                    <a:pt x="66068" y="56173"/>
                  </a:lnTo>
                  <a:lnTo>
                    <a:pt x="66249" y="56293"/>
                  </a:lnTo>
                  <a:lnTo>
                    <a:pt x="66490" y="56414"/>
                  </a:lnTo>
                  <a:lnTo>
                    <a:pt x="66671" y="56474"/>
                  </a:lnTo>
                  <a:lnTo>
                    <a:pt x="67154" y="56474"/>
                  </a:lnTo>
                  <a:lnTo>
                    <a:pt x="67335" y="56414"/>
                  </a:lnTo>
                  <a:lnTo>
                    <a:pt x="67576" y="56293"/>
                  </a:lnTo>
                  <a:lnTo>
                    <a:pt x="67757" y="56173"/>
                  </a:lnTo>
                  <a:lnTo>
                    <a:pt x="67878" y="55992"/>
                  </a:lnTo>
                  <a:lnTo>
                    <a:pt x="67999" y="55750"/>
                  </a:lnTo>
                  <a:lnTo>
                    <a:pt x="68059" y="55569"/>
                  </a:lnTo>
                  <a:lnTo>
                    <a:pt x="68059" y="55328"/>
                  </a:lnTo>
                  <a:lnTo>
                    <a:pt x="68059" y="55087"/>
                  </a:lnTo>
                  <a:lnTo>
                    <a:pt x="67999" y="54906"/>
                  </a:lnTo>
                  <a:lnTo>
                    <a:pt x="67878" y="54664"/>
                  </a:lnTo>
                  <a:lnTo>
                    <a:pt x="67757" y="54483"/>
                  </a:lnTo>
                  <a:lnTo>
                    <a:pt x="67576" y="54363"/>
                  </a:lnTo>
                  <a:lnTo>
                    <a:pt x="67335" y="54242"/>
                  </a:lnTo>
                  <a:lnTo>
                    <a:pt x="67154" y="54182"/>
                  </a:lnTo>
                  <a:close/>
                  <a:moveTo>
                    <a:pt x="5853" y="57078"/>
                  </a:moveTo>
                  <a:lnTo>
                    <a:pt x="5672" y="57138"/>
                  </a:lnTo>
                  <a:lnTo>
                    <a:pt x="5431" y="57259"/>
                  </a:lnTo>
                  <a:lnTo>
                    <a:pt x="5310" y="57379"/>
                  </a:lnTo>
                  <a:lnTo>
                    <a:pt x="6517" y="59310"/>
                  </a:lnTo>
                  <a:lnTo>
                    <a:pt x="6818" y="59129"/>
                  </a:lnTo>
                  <a:lnTo>
                    <a:pt x="7060" y="58888"/>
                  </a:lnTo>
                  <a:lnTo>
                    <a:pt x="7180" y="58586"/>
                  </a:lnTo>
                  <a:lnTo>
                    <a:pt x="7241" y="58224"/>
                  </a:lnTo>
                  <a:lnTo>
                    <a:pt x="7241" y="57983"/>
                  </a:lnTo>
                  <a:lnTo>
                    <a:pt x="7180" y="57802"/>
                  </a:lnTo>
                  <a:lnTo>
                    <a:pt x="7060" y="57560"/>
                  </a:lnTo>
                  <a:lnTo>
                    <a:pt x="6939" y="57379"/>
                  </a:lnTo>
                  <a:lnTo>
                    <a:pt x="6758" y="57259"/>
                  </a:lnTo>
                  <a:lnTo>
                    <a:pt x="6517" y="57138"/>
                  </a:lnTo>
                  <a:lnTo>
                    <a:pt x="6336" y="57078"/>
                  </a:lnTo>
                  <a:close/>
                  <a:moveTo>
                    <a:pt x="69567" y="57078"/>
                  </a:moveTo>
                  <a:lnTo>
                    <a:pt x="69386" y="57138"/>
                  </a:lnTo>
                  <a:lnTo>
                    <a:pt x="69145" y="57259"/>
                  </a:lnTo>
                  <a:lnTo>
                    <a:pt x="68964" y="57379"/>
                  </a:lnTo>
                  <a:lnTo>
                    <a:pt x="68843" y="57560"/>
                  </a:lnTo>
                  <a:lnTo>
                    <a:pt x="68723" y="57802"/>
                  </a:lnTo>
                  <a:lnTo>
                    <a:pt x="68662" y="57983"/>
                  </a:lnTo>
                  <a:lnTo>
                    <a:pt x="68662" y="58224"/>
                  </a:lnTo>
                  <a:lnTo>
                    <a:pt x="68723" y="58586"/>
                  </a:lnTo>
                  <a:lnTo>
                    <a:pt x="68843" y="58888"/>
                  </a:lnTo>
                  <a:lnTo>
                    <a:pt x="69085" y="59129"/>
                  </a:lnTo>
                  <a:lnTo>
                    <a:pt x="69386" y="59310"/>
                  </a:lnTo>
                  <a:lnTo>
                    <a:pt x="70593" y="57379"/>
                  </a:lnTo>
                  <a:lnTo>
                    <a:pt x="70472" y="57259"/>
                  </a:lnTo>
                  <a:lnTo>
                    <a:pt x="70231" y="57138"/>
                  </a:lnTo>
                  <a:lnTo>
                    <a:pt x="70050" y="57078"/>
                  </a:lnTo>
                  <a:close/>
                  <a:moveTo>
                    <a:pt x="11645" y="57078"/>
                  </a:moveTo>
                  <a:lnTo>
                    <a:pt x="11464" y="57138"/>
                  </a:lnTo>
                  <a:lnTo>
                    <a:pt x="11223" y="57259"/>
                  </a:lnTo>
                  <a:lnTo>
                    <a:pt x="11042" y="57379"/>
                  </a:lnTo>
                  <a:lnTo>
                    <a:pt x="10921" y="57560"/>
                  </a:lnTo>
                  <a:lnTo>
                    <a:pt x="10800" y="57802"/>
                  </a:lnTo>
                  <a:lnTo>
                    <a:pt x="10740" y="57983"/>
                  </a:lnTo>
                  <a:lnTo>
                    <a:pt x="10740" y="58224"/>
                  </a:lnTo>
                  <a:lnTo>
                    <a:pt x="10740" y="58466"/>
                  </a:lnTo>
                  <a:lnTo>
                    <a:pt x="10800" y="58647"/>
                  </a:lnTo>
                  <a:lnTo>
                    <a:pt x="10921" y="58888"/>
                  </a:lnTo>
                  <a:lnTo>
                    <a:pt x="11042" y="59069"/>
                  </a:lnTo>
                  <a:lnTo>
                    <a:pt x="11223" y="59190"/>
                  </a:lnTo>
                  <a:lnTo>
                    <a:pt x="11464" y="59310"/>
                  </a:lnTo>
                  <a:lnTo>
                    <a:pt x="11645" y="59371"/>
                  </a:lnTo>
                  <a:lnTo>
                    <a:pt x="12128" y="59371"/>
                  </a:lnTo>
                  <a:lnTo>
                    <a:pt x="12309" y="59310"/>
                  </a:lnTo>
                  <a:lnTo>
                    <a:pt x="12550" y="59190"/>
                  </a:lnTo>
                  <a:lnTo>
                    <a:pt x="12731" y="59069"/>
                  </a:lnTo>
                  <a:lnTo>
                    <a:pt x="12852" y="58888"/>
                  </a:lnTo>
                  <a:lnTo>
                    <a:pt x="12973" y="58647"/>
                  </a:lnTo>
                  <a:lnTo>
                    <a:pt x="13033" y="58466"/>
                  </a:lnTo>
                  <a:lnTo>
                    <a:pt x="13033" y="58224"/>
                  </a:lnTo>
                  <a:lnTo>
                    <a:pt x="13033" y="57983"/>
                  </a:lnTo>
                  <a:lnTo>
                    <a:pt x="12973" y="57802"/>
                  </a:lnTo>
                  <a:lnTo>
                    <a:pt x="12852" y="57560"/>
                  </a:lnTo>
                  <a:lnTo>
                    <a:pt x="12731" y="57379"/>
                  </a:lnTo>
                  <a:lnTo>
                    <a:pt x="12550" y="57259"/>
                  </a:lnTo>
                  <a:lnTo>
                    <a:pt x="12309" y="57138"/>
                  </a:lnTo>
                  <a:lnTo>
                    <a:pt x="12128" y="57078"/>
                  </a:lnTo>
                  <a:close/>
                  <a:moveTo>
                    <a:pt x="17437" y="57078"/>
                  </a:moveTo>
                  <a:lnTo>
                    <a:pt x="17256" y="57138"/>
                  </a:lnTo>
                  <a:lnTo>
                    <a:pt x="17015" y="57259"/>
                  </a:lnTo>
                  <a:lnTo>
                    <a:pt x="16834" y="57379"/>
                  </a:lnTo>
                  <a:lnTo>
                    <a:pt x="16713" y="57560"/>
                  </a:lnTo>
                  <a:lnTo>
                    <a:pt x="16593" y="57802"/>
                  </a:lnTo>
                  <a:lnTo>
                    <a:pt x="16532" y="57983"/>
                  </a:lnTo>
                  <a:lnTo>
                    <a:pt x="16532" y="58224"/>
                  </a:lnTo>
                  <a:lnTo>
                    <a:pt x="16532" y="58466"/>
                  </a:lnTo>
                  <a:lnTo>
                    <a:pt x="16593" y="58647"/>
                  </a:lnTo>
                  <a:lnTo>
                    <a:pt x="16713" y="58888"/>
                  </a:lnTo>
                  <a:lnTo>
                    <a:pt x="16834" y="59069"/>
                  </a:lnTo>
                  <a:lnTo>
                    <a:pt x="17015" y="59190"/>
                  </a:lnTo>
                  <a:lnTo>
                    <a:pt x="17256" y="59310"/>
                  </a:lnTo>
                  <a:lnTo>
                    <a:pt x="17437" y="59371"/>
                  </a:lnTo>
                  <a:lnTo>
                    <a:pt x="17920" y="59371"/>
                  </a:lnTo>
                  <a:lnTo>
                    <a:pt x="18101" y="59310"/>
                  </a:lnTo>
                  <a:lnTo>
                    <a:pt x="18342" y="59190"/>
                  </a:lnTo>
                  <a:lnTo>
                    <a:pt x="18523" y="59069"/>
                  </a:lnTo>
                  <a:lnTo>
                    <a:pt x="18644" y="58888"/>
                  </a:lnTo>
                  <a:lnTo>
                    <a:pt x="18765" y="58647"/>
                  </a:lnTo>
                  <a:lnTo>
                    <a:pt x="18825" y="58466"/>
                  </a:lnTo>
                  <a:lnTo>
                    <a:pt x="18825" y="58224"/>
                  </a:lnTo>
                  <a:lnTo>
                    <a:pt x="18825" y="57983"/>
                  </a:lnTo>
                  <a:lnTo>
                    <a:pt x="18765" y="57802"/>
                  </a:lnTo>
                  <a:lnTo>
                    <a:pt x="18644" y="57560"/>
                  </a:lnTo>
                  <a:lnTo>
                    <a:pt x="18523" y="57379"/>
                  </a:lnTo>
                  <a:lnTo>
                    <a:pt x="18342" y="57259"/>
                  </a:lnTo>
                  <a:lnTo>
                    <a:pt x="18101" y="57138"/>
                  </a:lnTo>
                  <a:lnTo>
                    <a:pt x="17920" y="57078"/>
                  </a:lnTo>
                  <a:close/>
                  <a:moveTo>
                    <a:pt x="23230" y="57078"/>
                  </a:moveTo>
                  <a:lnTo>
                    <a:pt x="23049" y="57138"/>
                  </a:lnTo>
                  <a:lnTo>
                    <a:pt x="22807" y="57259"/>
                  </a:lnTo>
                  <a:lnTo>
                    <a:pt x="22626" y="57379"/>
                  </a:lnTo>
                  <a:lnTo>
                    <a:pt x="22506" y="57560"/>
                  </a:lnTo>
                  <a:lnTo>
                    <a:pt x="22385" y="57802"/>
                  </a:lnTo>
                  <a:lnTo>
                    <a:pt x="22325" y="57983"/>
                  </a:lnTo>
                  <a:lnTo>
                    <a:pt x="22325" y="58224"/>
                  </a:lnTo>
                  <a:lnTo>
                    <a:pt x="22325" y="58466"/>
                  </a:lnTo>
                  <a:lnTo>
                    <a:pt x="22385" y="58647"/>
                  </a:lnTo>
                  <a:lnTo>
                    <a:pt x="22506" y="58888"/>
                  </a:lnTo>
                  <a:lnTo>
                    <a:pt x="22626" y="59069"/>
                  </a:lnTo>
                  <a:lnTo>
                    <a:pt x="22807" y="59190"/>
                  </a:lnTo>
                  <a:lnTo>
                    <a:pt x="23049" y="59310"/>
                  </a:lnTo>
                  <a:lnTo>
                    <a:pt x="23230" y="59371"/>
                  </a:lnTo>
                  <a:lnTo>
                    <a:pt x="23712" y="59371"/>
                  </a:lnTo>
                  <a:lnTo>
                    <a:pt x="23893" y="59310"/>
                  </a:lnTo>
                  <a:lnTo>
                    <a:pt x="24135" y="59190"/>
                  </a:lnTo>
                  <a:lnTo>
                    <a:pt x="24316" y="59069"/>
                  </a:lnTo>
                  <a:lnTo>
                    <a:pt x="24436" y="58888"/>
                  </a:lnTo>
                  <a:lnTo>
                    <a:pt x="24557" y="58647"/>
                  </a:lnTo>
                  <a:lnTo>
                    <a:pt x="24617" y="58466"/>
                  </a:lnTo>
                  <a:lnTo>
                    <a:pt x="24617" y="58224"/>
                  </a:lnTo>
                  <a:lnTo>
                    <a:pt x="24617" y="57983"/>
                  </a:lnTo>
                  <a:lnTo>
                    <a:pt x="24557" y="57802"/>
                  </a:lnTo>
                  <a:lnTo>
                    <a:pt x="24436" y="57560"/>
                  </a:lnTo>
                  <a:lnTo>
                    <a:pt x="24316" y="57379"/>
                  </a:lnTo>
                  <a:lnTo>
                    <a:pt x="24135" y="57259"/>
                  </a:lnTo>
                  <a:lnTo>
                    <a:pt x="23893" y="57138"/>
                  </a:lnTo>
                  <a:lnTo>
                    <a:pt x="23712" y="57078"/>
                  </a:lnTo>
                  <a:close/>
                  <a:moveTo>
                    <a:pt x="29022" y="57078"/>
                  </a:moveTo>
                  <a:lnTo>
                    <a:pt x="28841" y="57138"/>
                  </a:lnTo>
                  <a:lnTo>
                    <a:pt x="28599" y="57259"/>
                  </a:lnTo>
                  <a:lnTo>
                    <a:pt x="28418" y="57379"/>
                  </a:lnTo>
                  <a:lnTo>
                    <a:pt x="28298" y="57560"/>
                  </a:lnTo>
                  <a:lnTo>
                    <a:pt x="28177" y="57802"/>
                  </a:lnTo>
                  <a:lnTo>
                    <a:pt x="28117" y="57983"/>
                  </a:lnTo>
                  <a:lnTo>
                    <a:pt x="28117" y="58224"/>
                  </a:lnTo>
                  <a:lnTo>
                    <a:pt x="28117" y="58466"/>
                  </a:lnTo>
                  <a:lnTo>
                    <a:pt x="28177" y="58647"/>
                  </a:lnTo>
                  <a:lnTo>
                    <a:pt x="28298" y="58888"/>
                  </a:lnTo>
                  <a:lnTo>
                    <a:pt x="28418" y="59069"/>
                  </a:lnTo>
                  <a:lnTo>
                    <a:pt x="28599" y="59190"/>
                  </a:lnTo>
                  <a:lnTo>
                    <a:pt x="28841" y="59310"/>
                  </a:lnTo>
                  <a:lnTo>
                    <a:pt x="29022" y="59371"/>
                  </a:lnTo>
                  <a:lnTo>
                    <a:pt x="29505" y="59371"/>
                  </a:lnTo>
                  <a:lnTo>
                    <a:pt x="29686" y="59310"/>
                  </a:lnTo>
                  <a:lnTo>
                    <a:pt x="29927" y="59190"/>
                  </a:lnTo>
                  <a:lnTo>
                    <a:pt x="30108" y="59069"/>
                  </a:lnTo>
                  <a:lnTo>
                    <a:pt x="30229" y="58888"/>
                  </a:lnTo>
                  <a:lnTo>
                    <a:pt x="30349" y="58647"/>
                  </a:lnTo>
                  <a:lnTo>
                    <a:pt x="30410" y="58466"/>
                  </a:lnTo>
                  <a:lnTo>
                    <a:pt x="30410" y="58224"/>
                  </a:lnTo>
                  <a:lnTo>
                    <a:pt x="30410" y="57983"/>
                  </a:lnTo>
                  <a:lnTo>
                    <a:pt x="30349" y="57802"/>
                  </a:lnTo>
                  <a:lnTo>
                    <a:pt x="30229" y="57560"/>
                  </a:lnTo>
                  <a:lnTo>
                    <a:pt x="30108" y="57379"/>
                  </a:lnTo>
                  <a:lnTo>
                    <a:pt x="29927" y="57259"/>
                  </a:lnTo>
                  <a:lnTo>
                    <a:pt x="29686" y="57138"/>
                  </a:lnTo>
                  <a:lnTo>
                    <a:pt x="29505" y="57078"/>
                  </a:lnTo>
                  <a:close/>
                  <a:moveTo>
                    <a:pt x="34814" y="57078"/>
                  </a:moveTo>
                  <a:lnTo>
                    <a:pt x="34633" y="57138"/>
                  </a:lnTo>
                  <a:lnTo>
                    <a:pt x="34392" y="57259"/>
                  </a:lnTo>
                  <a:lnTo>
                    <a:pt x="34211" y="57379"/>
                  </a:lnTo>
                  <a:lnTo>
                    <a:pt x="34090" y="57560"/>
                  </a:lnTo>
                  <a:lnTo>
                    <a:pt x="33969" y="57802"/>
                  </a:lnTo>
                  <a:lnTo>
                    <a:pt x="33909" y="57983"/>
                  </a:lnTo>
                  <a:lnTo>
                    <a:pt x="33909" y="58224"/>
                  </a:lnTo>
                  <a:lnTo>
                    <a:pt x="33909" y="58466"/>
                  </a:lnTo>
                  <a:lnTo>
                    <a:pt x="33969" y="58647"/>
                  </a:lnTo>
                  <a:lnTo>
                    <a:pt x="34090" y="58888"/>
                  </a:lnTo>
                  <a:lnTo>
                    <a:pt x="34211" y="59069"/>
                  </a:lnTo>
                  <a:lnTo>
                    <a:pt x="34392" y="59190"/>
                  </a:lnTo>
                  <a:lnTo>
                    <a:pt x="34633" y="59310"/>
                  </a:lnTo>
                  <a:lnTo>
                    <a:pt x="34814" y="59371"/>
                  </a:lnTo>
                  <a:lnTo>
                    <a:pt x="35297" y="59371"/>
                  </a:lnTo>
                  <a:lnTo>
                    <a:pt x="35478" y="59310"/>
                  </a:lnTo>
                  <a:lnTo>
                    <a:pt x="35719" y="59190"/>
                  </a:lnTo>
                  <a:lnTo>
                    <a:pt x="35900" y="59069"/>
                  </a:lnTo>
                  <a:lnTo>
                    <a:pt x="36021" y="58888"/>
                  </a:lnTo>
                  <a:lnTo>
                    <a:pt x="36141" y="58647"/>
                  </a:lnTo>
                  <a:lnTo>
                    <a:pt x="36202" y="58466"/>
                  </a:lnTo>
                  <a:lnTo>
                    <a:pt x="36202" y="58224"/>
                  </a:lnTo>
                  <a:lnTo>
                    <a:pt x="36202" y="57983"/>
                  </a:lnTo>
                  <a:lnTo>
                    <a:pt x="36141" y="57802"/>
                  </a:lnTo>
                  <a:lnTo>
                    <a:pt x="36021" y="57560"/>
                  </a:lnTo>
                  <a:lnTo>
                    <a:pt x="35900" y="57379"/>
                  </a:lnTo>
                  <a:lnTo>
                    <a:pt x="35719" y="57259"/>
                  </a:lnTo>
                  <a:lnTo>
                    <a:pt x="35478" y="57138"/>
                  </a:lnTo>
                  <a:lnTo>
                    <a:pt x="35297" y="57078"/>
                  </a:lnTo>
                  <a:close/>
                  <a:moveTo>
                    <a:pt x="40606" y="57078"/>
                  </a:moveTo>
                  <a:lnTo>
                    <a:pt x="40425" y="57138"/>
                  </a:lnTo>
                  <a:lnTo>
                    <a:pt x="40184" y="57259"/>
                  </a:lnTo>
                  <a:lnTo>
                    <a:pt x="40003" y="57379"/>
                  </a:lnTo>
                  <a:lnTo>
                    <a:pt x="39882" y="57560"/>
                  </a:lnTo>
                  <a:lnTo>
                    <a:pt x="39762" y="57802"/>
                  </a:lnTo>
                  <a:lnTo>
                    <a:pt x="39701" y="57983"/>
                  </a:lnTo>
                  <a:lnTo>
                    <a:pt x="39701" y="58224"/>
                  </a:lnTo>
                  <a:lnTo>
                    <a:pt x="39701" y="58466"/>
                  </a:lnTo>
                  <a:lnTo>
                    <a:pt x="39762" y="58647"/>
                  </a:lnTo>
                  <a:lnTo>
                    <a:pt x="39882" y="58888"/>
                  </a:lnTo>
                  <a:lnTo>
                    <a:pt x="40003" y="59069"/>
                  </a:lnTo>
                  <a:lnTo>
                    <a:pt x="40184" y="59190"/>
                  </a:lnTo>
                  <a:lnTo>
                    <a:pt x="40425" y="59310"/>
                  </a:lnTo>
                  <a:lnTo>
                    <a:pt x="40606" y="59371"/>
                  </a:lnTo>
                  <a:lnTo>
                    <a:pt x="41089" y="59371"/>
                  </a:lnTo>
                  <a:lnTo>
                    <a:pt x="41270" y="59310"/>
                  </a:lnTo>
                  <a:lnTo>
                    <a:pt x="41511" y="59190"/>
                  </a:lnTo>
                  <a:lnTo>
                    <a:pt x="41692" y="59069"/>
                  </a:lnTo>
                  <a:lnTo>
                    <a:pt x="41813" y="58888"/>
                  </a:lnTo>
                  <a:lnTo>
                    <a:pt x="41934" y="58647"/>
                  </a:lnTo>
                  <a:lnTo>
                    <a:pt x="41994" y="58466"/>
                  </a:lnTo>
                  <a:lnTo>
                    <a:pt x="41994" y="58224"/>
                  </a:lnTo>
                  <a:lnTo>
                    <a:pt x="41994" y="57983"/>
                  </a:lnTo>
                  <a:lnTo>
                    <a:pt x="41934" y="57802"/>
                  </a:lnTo>
                  <a:lnTo>
                    <a:pt x="41813" y="57560"/>
                  </a:lnTo>
                  <a:lnTo>
                    <a:pt x="41692" y="57379"/>
                  </a:lnTo>
                  <a:lnTo>
                    <a:pt x="41511" y="57259"/>
                  </a:lnTo>
                  <a:lnTo>
                    <a:pt x="41270" y="57138"/>
                  </a:lnTo>
                  <a:lnTo>
                    <a:pt x="41089" y="57078"/>
                  </a:lnTo>
                  <a:close/>
                  <a:moveTo>
                    <a:pt x="46399" y="57078"/>
                  </a:moveTo>
                  <a:lnTo>
                    <a:pt x="46218" y="57138"/>
                  </a:lnTo>
                  <a:lnTo>
                    <a:pt x="45976" y="57259"/>
                  </a:lnTo>
                  <a:lnTo>
                    <a:pt x="45795" y="57379"/>
                  </a:lnTo>
                  <a:lnTo>
                    <a:pt x="45674" y="57560"/>
                  </a:lnTo>
                  <a:lnTo>
                    <a:pt x="45554" y="57802"/>
                  </a:lnTo>
                  <a:lnTo>
                    <a:pt x="45493" y="57983"/>
                  </a:lnTo>
                  <a:lnTo>
                    <a:pt x="45493" y="58224"/>
                  </a:lnTo>
                  <a:lnTo>
                    <a:pt x="45493" y="58466"/>
                  </a:lnTo>
                  <a:lnTo>
                    <a:pt x="45554" y="58647"/>
                  </a:lnTo>
                  <a:lnTo>
                    <a:pt x="45674" y="58888"/>
                  </a:lnTo>
                  <a:lnTo>
                    <a:pt x="45795" y="59069"/>
                  </a:lnTo>
                  <a:lnTo>
                    <a:pt x="45976" y="59190"/>
                  </a:lnTo>
                  <a:lnTo>
                    <a:pt x="46218" y="59310"/>
                  </a:lnTo>
                  <a:lnTo>
                    <a:pt x="46399" y="59371"/>
                  </a:lnTo>
                  <a:lnTo>
                    <a:pt x="46881" y="59371"/>
                  </a:lnTo>
                  <a:lnTo>
                    <a:pt x="47062" y="59310"/>
                  </a:lnTo>
                  <a:lnTo>
                    <a:pt x="47304" y="59190"/>
                  </a:lnTo>
                  <a:lnTo>
                    <a:pt x="47485" y="59069"/>
                  </a:lnTo>
                  <a:lnTo>
                    <a:pt x="47605" y="58888"/>
                  </a:lnTo>
                  <a:lnTo>
                    <a:pt x="47726" y="58647"/>
                  </a:lnTo>
                  <a:lnTo>
                    <a:pt x="47786" y="58466"/>
                  </a:lnTo>
                  <a:lnTo>
                    <a:pt x="47786" y="58224"/>
                  </a:lnTo>
                  <a:lnTo>
                    <a:pt x="47786" y="57983"/>
                  </a:lnTo>
                  <a:lnTo>
                    <a:pt x="47726" y="57802"/>
                  </a:lnTo>
                  <a:lnTo>
                    <a:pt x="47605" y="57560"/>
                  </a:lnTo>
                  <a:lnTo>
                    <a:pt x="47485" y="57379"/>
                  </a:lnTo>
                  <a:lnTo>
                    <a:pt x="47304" y="57259"/>
                  </a:lnTo>
                  <a:lnTo>
                    <a:pt x="47062" y="57138"/>
                  </a:lnTo>
                  <a:lnTo>
                    <a:pt x="46881" y="57078"/>
                  </a:lnTo>
                  <a:close/>
                  <a:moveTo>
                    <a:pt x="52191" y="57078"/>
                  </a:moveTo>
                  <a:lnTo>
                    <a:pt x="52010" y="57138"/>
                  </a:lnTo>
                  <a:lnTo>
                    <a:pt x="51768" y="57259"/>
                  </a:lnTo>
                  <a:lnTo>
                    <a:pt x="51587" y="57379"/>
                  </a:lnTo>
                  <a:lnTo>
                    <a:pt x="51467" y="57560"/>
                  </a:lnTo>
                  <a:lnTo>
                    <a:pt x="51346" y="57802"/>
                  </a:lnTo>
                  <a:lnTo>
                    <a:pt x="51286" y="57983"/>
                  </a:lnTo>
                  <a:lnTo>
                    <a:pt x="51286" y="58224"/>
                  </a:lnTo>
                  <a:lnTo>
                    <a:pt x="51286" y="58466"/>
                  </a:lnTo>
                  <a:lnTo>
                    <a:pt x="51346" y="58647"/>
                  </a:lnTo>
                  <a:lnTo>
                    <a:pt x="51467" y="58888"/>
                  </a:lnTo>
                  <a:lnTo>
                    <a:pt x="51587" y="59069"/>
                  </a:lnTo>
                  <a:lnTo>
                    <a:pt x="51768" y="59190"/>
                  </a:lnTo>
                  <a:lnTo>
                    <a:pt x="52010" y="59310"/>
                  </a:lnTo>
                  <a:lnTo>
                    <a:pt x="52191" y="59371"/>
                  </a:lnTo>
                  <a:lnTo>
                    <a:pt x="52673" y="59371"/>
                  </a:lnTo>
                  <a:lnTo>
                    <a:pt x="52854" y="59310"/>
                  </a:lnTo>
                  <a:lnTo>
                    <a:pt x="53096" y="59190"/>
                  </a:lnTo>
                  <a:lnTo>
                    <a:pt x="53277" y="59069"/>
                  </a:lnTo>
                  <a:lnTo>
                    <a:pt x="53397" y="58888"/>
                  </a:lnTo>
                  <a:lnTo>
                    <a:pt x="53518" y="58647"/>
                  </a:lnTo>
                  <a:lnTo>
                    <a:pt x="53578" y="58466"/>
                  </a:lnTo>
                  <a:lnTo>
                    <a:pt x="53578" y="58224"/>
                  </a:lnTo>
                  <a:lnTo>
                    <a:pt x="53578" y="57983"/>
                  </a:lnTo>
                  <a:lnTo>
                    <a:pt x="53518" y="57802"/>
                  </a:lnTo>
                  <a:lnTo>
                    <a:pt x="53397" y="57560"/>
                  </a:lnTo>
                  <a:lnTo>
                    <a:pt x="53277" y="57379"/>
                  </a:lnTo>
                  <a:lnTo>
                    <a:pt x="53096" y="57259"/>
                  </a:lnTo>
                  <a:lnTo>
                    <a:pt x="52854" y="57138"/>
                  </a:lnTo>
                  <a:lnTo>
                    <a:pt x="52673" y="57078"/>
                  </a:lnTo>
                  <a:close/>
                  <a:moveTo>
                    <a:pt x="57983" y="57078"/>
                  </a:moveTo>
                  <a:lnTo>
                    <a:pt x="57802" y="57138"/>
                  </a:lnTo>
                  <a:lnTo>
                    <a:pt x="57561" y="57259"/>
                  </a:lnTo>
                  <a:lnTo>
                    <a:pt x="57380" y="57379"/>
                  </a:lnTo>
                  <a:lnTo>
                    <a:pt x="57259" y="57560"/>
                  </a:lnTo>
                  <a:lnTo>
                    <a:pt x="57138" y="57802"/>
                  </a:lnTo>
                  <a:lnTo>
                    <a:pt x="57078" y="57983"/>
                  </a:lnTo>
                  <a:lnTo>
                    <a:pt x="57078" y="58224"/>
                  </a:lnTo>
                  <a:lnTo>
                    <a:pt x="57078" y="58466"/>
                  </a:lnTo>
                  <a:lnTo>
                    <a:pt x="57138" y="58647"/>
                  </a:lnTo>
                  <a:lnTo>
                    <a:pt x="57259" y="58888"/>
                  </a:lnTo>
                  <a:lnTo>
                    <a:pt x="57380" y="59069"/>
                  </a:lnTo>
                  <a:lnTo>
                    <a:pt x="57561" y="59190"/>
                  </a:lnTo>
                  <a:lnTo>
                    <a:pt x="57802" y="59310"/>
                  </a:lnTo>
                  <a:lnTo>
                    <a:pt x="57983" y="59371"/>
                  </a:lnTo>
                  <a:lnTo>
                    <a:pt x="58466" y="59371"/>
                  </a:lnTo>
                  <a:lnTo>
                    <a:pt x="58647" y="59310"/>
                  </a:lnTo>
                  <a:lnTo>
                    <a:pt x="58888" y="59190"/>
                  </a:lnTo>
                  <a:lnTo>
                    <a:pt x="59069" y="59069"/>
                  </a:lnTo>
                  <a:lnTo>
                    <a:pt x="59190" y="58888"/>
                  </a:lnTo>
                  <a:lnTo>
                    <a:pt x="59310" y="58647"/>
                  </a:lnTo>
                  <a:lnTo>
                    <a:pt x="59371" y="58466"/>
                  </a:lnTo>
                  <a:lnTo>
                    <a:pt x="59371" y="58224"/>
                  </a:lnTo>
                  <a:lnTo>
                    <a:pt x="59371" y="57983"/>
                  </a:lnTo>
                  <a:lnTo>
                    <a:pt x="59310" y="57802"/>
                  </a:lnTo>
                  <a:lnTo>
                    <a:pt x="59190" y="57560"/>
                  </a:lnTo>
                  <a:lnTo>
                    <a:pt x="59069" y="57379"/>
                  </a:lnTo>
                  <a:lnTo>
                    <a:pt x="58888" y="57259"/>
                  </a:lnTo>
                  <a:lnTo>
                    <a:pt x="58647" y="57138"/>
                  </a:lnTo>
                  <a:lnTo>
                    <a:pt x="58466" y="57078"/>
                  </a:lnTo>
                  <a:close/>
                  <a:moveTo>
                    <a:pt x="63775" y="57078"/>
                  </a:moveTo>
                  <a:lnTo>
                    <a:pt x="63594" y="57138"/>
                  </a:lnTo>
                  <a:lnTo>
                    <a:pt x="63353" y="57259"/>
                  </a:lnTo>
                  <a:lnTo>
                    <a:pt x="63172" y="57379"/>
                  </a:lnTo>
                  <a:lnTo>
                    <a:pt x="63051" y="57560"/>
                  </a:lnTo>
                  <a:lnTo>
                    <a:pt x="62931" y="57802"/>
                  </a:lnTo>
                  <a:lnTo>
                    <a:pt x="62870" y="57983"/>
                  </a:lnTo>
                  <a:lnTo>
                    <a:pt x="62870" y="58224"/>
                  </a:lnTo>
                  <a:lnTo>
                    <a:pt x="62870" y="58466"/>
                  </a:lnTo>
                  <a:lnTo>
                    <a:pt x="62931" y="58647"/>
                  </a:lnTo>
                  <a:lnTo>
                    <a:pt x="63051" y="58888"/>
                  </a:lnTo>
                  <a:lnTo>
                    <a:pt x="63172" y="59069"/>
                  </a:lnTo>
                  <a:lnTo>
                    <a:pt x="63353" y="59190"/>
                  </a:lnTo>
                  <a:lnTo>
                    <a:pt x="63594" y="59310"/>
                  </a:lnTo>
                  <a:lnTo>
                    <a:pt x="63775" y="59371"/>
                  </a:lnTo>
                  <a:lnTo>
                    <a:pt x="64258" y="59371"/>
                  </a:lnTo>
                  <a:lnTo>
                    <a:pt x="64439" y="59310"/>
                  </a:lnTo>
                  <a:lnTo>
                    <a:pt x="64680" y="59190"/>
                  </a:lnTo>
                  <a:lnTo>
                    <a:pt x="64861" y="59069"/>
                  </a:lnTo>
                  <a:lnTo>
                    <a:pt x="64982" y="58888"/>
                  </a:lnTo>
                  <a:lnTo>
                    <a:pt x="65103" y="58647"/>
                  </a:lnTo>
                  <a:lnTo>
                    <a:pt x="65163" y="58466"/>
                  </a:lnTo>
                  <a:lnTo>
                    <a:pt x="65163" y="58224"/>
                  </a:lnTo>
                  <a:lnTo>
                    <a:pt x="65163" y="57983"/>
                  </a:lnTo>
                  <a:lnTo>
                    <a:pt x="65103" y="57802"/>
                  </a:lnTo>
                  <a:lnTo>
                    <a:pt x="64982" y="57560"/>
                  </a:lnTo>
                  <a:lnTo>
                    <a:pt x="64861" y="57379"/>
                  </a:lnTo>
                  <a:lnTo>
                    <a:pt x="64680" y="57259"/>
                  </a:lnTo>
                  <a:lnTo>
                    <a:pt x="64439" y="57138"/>
                  </a:lnTo>
                  <a:lnTo>
                    <a:pt x="64258" y="57078"/>
                  </a:lnTo>
                  <a:close/>
                  <a:moveTo>
                    <a:pt x="8689" y="59974"/>
                  </a:moveTo>
                  <a:lnTo>
                    <a:pt x="8447" y="60095"/>
                  </a:lnTo>
                  <a:lnTo>
                    <a:pt x="8206" y="60276"/>
                  </a:lnTo>
                  <a:lnTo>
                    <a:pt x="8025" y="60457"/>
                  </a:lnTo>
                  <a:lnTo>
                    <a:pt x="7904" y="60758"/>
                  </a:lnTo>
                  <a:lnTo>
                    <a:pt x="7844" y="61120"/>
                  </a:lnTo>
                  <a:lnTo>
                    <a:pt x="8689" y="62267"/>
                  </a:lnTo>
                  <a:lnTo>
                    <a:pt x="9232" y="62267"/>
                  </a:lnTo>
                  <a:lnTo>
                    <a:pt x="9413" y="62206"/>
                  </a:lnTo>
                  <a:lnTo>
                    <a:pt x="9654" y="62086"/>
                  </a:lnTo>
                  <a:lnTo>
                    <a:pt x="9835" y="61965"/>
                  </a:lnTo>
                  <a:lnTo>
                    <a:pt x="9956" y="61784"/>
                  </a:lnTo>
                  <a:lnTo>
                    <a:pt x="10076" y="61543"/>
                  </a:lnTo>
                  <a:lnTo>
                    <a:pt x="10137" y="61362"/>
                  </a:lnTo>
                  <a:lnTo>
                    <a:pt x="10137" y="61120"/>
                  </a:lnTo>
                  <a:lnTo>
                    <a:pt x="10076" y="60758"/>
                  </a:lnTo>
                  <a:lnTo>
                    <a:pt x="9956" y="60457"/>
                  </a:lnTo>
                  <a:lnTo>
                    <a:pt x="9775" y="60276"/>
                  </a:lnTo>
                  <a:lnTo>
                    <a:pt x="9533" y="60095"/>
                  </a:lnTo>
                  <a:lnTo>
                    <a:pt x="9292" y="59974"/>
                  </a:lnTo>
                  <a:close/>
                  <a:moveTo>
                    <a:pt x="14481" y="59974"/>
                  </a:moveTo>
                  <a:lnTo>
                    <a:pt x="14240" y="60095"/>
                  </a:lnTo>
                  <a:lnTo>
                    <a:pt x="13998" y="60276"/>
                  </a:lnTo>
                  <a:lnTo>
                    <a:pt x="13817" y="60457"/>
                  </a:lnTo>
                  <a:lnTo>
                    <a:pt x="13697" y="60758"/>
                  </a:lnTo>
                  <a:lnTo>
                    <a:pt x="13636" y="61120"/>
                  </a:lnTo>
                  <a:lnTo>
                    <a:pt x="13636" y="61362"/>
                  </a:lnTo>
                  <a:lnTo>
                    <a:pt x="13697" y="61543"/>
                  </a:lnTo>
                  <a:lnTo>
                    <a:pt x="13817" y="61784"/>
                  </a:lnTo>
                  <a:lnTo>
                    <a:pt x="13938" y="61965"/>
                  </a:lnTo>
                  <a:lnTo>
                    <a:pt x="14119" y="62086"/>
                  </a:lnTo>
                  <a:lnTo>
                    <a:pt x="14360" y="62206"/>
                  </a:lnTo>
                  <a:lnTo>
                    <a:pt x="14541" y="62267"/>
                  </a:lnTo>
                  <a:lnTo>
                    <a:pt x="15024" y="62267"/>
                  </a:lnTo>
                  <a:lnTo>
                    <a:pt x="15205" y="62206"/>
                  </a:lnTo>
                  <a:lnTo>
                    <a:pt x="15446" y="62086"/>
                  </a:lnTo>
                  <a:lnTo>
                    <a:pt x="15627" y="61965"/>
                  </a:lnTo>
                  <a:lnTo>
                    <a:pt x="15748" y="61784"/>
                  </a:lnTo>
                  <a:lnTo>
                    <a:pt x="15869" y="61543"/>
                  </a:lnTo>
                  <a:lnTo>
                    <a:pt x="15929" y="61362"/>
                  </a:lnTo>
                  <a:lnTo>
                    <a:pt x="15929" y="61120"/>
                  </a:lnTo>
                  <a:lnTo>
                    <a:pt x="15869" y="60758"/>
                  </a:lnTo>
                  <a:lnTo>
                    <a:pt x="15748" y="60457"/>
                  </a:lnTo>
                  <a:lnTo>
                    <a:pt x="15567" y="60276"/>
                  </a:lnTo>
                  <a:lnTo>
                    <a:pt x="15326" y="60095"/>
                  </a:lnTo>
                  <a:lnTo>
                    <a:pt x="15084" y="59974"/>
                  </a:lnTo>
                  <a:close/>
                  <a:moveTo>
                    <a:pt x="20273" y="59974"/>
                  </a:moveTo>
                  <a:lnTo>
                    <a:pt x="20032" y="60095"/>
                  </a:lnTo>
                  <a:lnTo>
                    <a:pt x="19790" y="60276"/>
                  </a:lnTo>
                  <a:lnTo>
                    <a:pt x="19609" y="60457"/>
                  </a:lnTo>
                  <a:lnTo>
                    <a:pt x="19489" y="60758"/>
                  </a:lnTo>
                  <a:lnTo>
                    <a:pt x="19428" y="61120"/>
                  </a:lnTo>
                  <a:lnTo>
                    <a:pt x="19428" y="61362"/>
                  </a:lnTo>
                  <a:lnTo>
                    <a:pt x="19489" y="61543"/>
                  </a:lnTo>
                  <a:lnTo>
                    <a:pt x="19609" y="61784"/>
                  </a:lnTo>
                  <a:lnTo>
                    <a:pt x="19730" y="61965"/>
                  </a:lnTo>
                  <a:lnTo>
                    <a:pt x="19911" y="62086"/>
                  </a:lnTo>
                  <a:lnTo>
                    <a:pt x="20152" y="62206"/>
                  </a:lnTo>
                  <a:lnTo>
                    <a:pt x="20333" y="62267"/>
                  </a:lnTo>
                  <a:lnTo>
                    <a:pt x="20816" y="62267"/>
                  </a:lnTo>
                  <a:lnTo>
                    <a:pt x="20997" y="62206"/>
                  </a:lnTo>
                  <a:lnTo>
                    <a:pt x="21239" y="62086"/>
                  </a:lnTo>
                  <a:lnTo>
                    <a:pt x="21420" y="61965"/>
                  </a:lnTo>
                  <a:lnTo>
                    <a:pt x="21540" y="61784"/>
                  </a:lnTo>
                  <a:lnTo>
                    <a:pt x="21661" y="61543"/>
                  </a:lnTo>
                  <a:lnTo>
                    <a:pt x="21721" y="61362"/>
                  </a:lnTo>
                  <a:lnTo>
                    <a:pt x="21721" y="61120"/>
                  </a:lnTo>
                  <a:lnTo>
                    <a:pt x="21661" y="60758"/>
                  </a:lnTo>
                  <a:lnTo>
                    <a:pt x="21540" y="60457"/>
                  </a:lnTo>
                  <a:lnTo>
                    <a:pt x="21359" y="60276"/>
                  </a:lnTo>
                  <a:lnTo>
                    <a:pt x="21118" y="60095"/>
                  </a:lnTo>
                  <a:lnTo>
                    <a:pt x="20876" y="59974"/>
                  </a:lnTo>
                  <a:close/>
                  <a:moveTo>
                    <a:pt x="26065" y="59974"/>
                  </a:moveTo>
                  <a:lnTo>
                    <a:pt x="25824" y="60095"/>
                  </a:lnTo>
                  <a:lnTo>
                    <a:pt x="25583" y="60276"/>
                  </a:lnTo>
                  <a:lnTo>
                    <a:pt x="25402" y="60457"/>
                  </a:lnTo>
                  <a:lnTo>
                    <a:pt x="25281" y="60758"/>
                  </a:lnTo>
                  <a:lnTo>
                    <a:pt x="25221" y="61120"/>
                  </a:lnTo>
                  <a:lnTo>
                    <a:pt x="25221" y="61362"/>
                  </a:lnTo>
                  <a:lnTo>
                    <a:pt x="25281" y="61543"/>
                  </a:lnTo>
                  <a:lnTo>
                    <a:pt x="25402" y="61784"/>
                  </a:lnTo>
                  <a:lnTo>
                    <a:pt x="25522" y="61965"/>
                  </a:lnTo>
                  <a:lnTo>
                    <a:pt x="25703" y="62086"/>
                  </a:lnTo>
                  <a:lnTo>
                    <a:pt x="25945" y="62206"/>
                  </a:lnTo>
                  <a:lnTo>
                    <a:pt x="26126" y="62267"/>
                  </a:lnTo>
                  <a:lnTo>
                    <a:pt x="26608" y="62267"/>
                  </a:lnTo>
                  <a:lnTo>
                    <a:pt x="26789" y="62206"/>
                  </a:lnTo>
                  <a:lnTo>
                    <a:pt x="27031" y="62086"/>
                  </a:lnTo>
                  <a:lnTo>
                    <a:pt x="27212" y="61965"/>
                  </a:lnTo>
                  <a:lnTo>
                    <a:pt x="27332" y="61784"/>
                  </a:lnTo>
                  <a:lnTo>
                    <a:pt x="27453" y="61543"/>
                  </a:lnTo>
                  <a:lnTo>
                    <a:pt x="27513" y="61362"/>
                  </a:lnTo>
                  <a:lnTo>
                    <a:pt x="27513" y="61120"/>
                  </a:lnTo>
                  <a:lnTo>
                    <a:pt x="27453" y="60758"/>
                  </a:lnTo>
                  <a:lnTo>
                    <a:pt x="27332" y="60457"/>
                  </a:lnTo>
                  <a:lnTo>
                    <a:pt x="27151" y="60276"/>
                  </a:lnTo>
                  <a:lnTo>
                    <a:pt x="26910" y="60095"/>
                  </a:lnTo>
                  <a:lnTo>
                    <a:pt x="26669" y="59974"/>
                  </a:lnTo>
                  <a:close/>
                  <a:moveTo>
                    <a:pt x="31858" y="59974"/>
                  </a:moveTo>
                  <a:lnTo>
                    <a:pt x="31616" y="60095"/>
                  </a:lnTo>
                  <a:lnTo>
                    <a:pt x="31375" y="60276"/>
                  </a:lnTo>
                  <a:lnTo>
                    <a:pt x="31194" y="60457"/>
                  </a:lnTo>
                  <a:lnTo>
                    <a:pt x="31073" y="60758"/>
                  </a:lnTo>
                  <a:lnTo>
                    <a:pt x="31013" y="61120"/>
                  </a:lnTo>
                  <a:lnTo>
                    <a:pt x="31013" y="61362"/>
                  </a:lnTo>
                  <a:lnTo>
                    <a:pt x="31073" y="61543"/>
                  </a:lnTo>
                  <a:lnTo>
                    <a:pt x="31194" y="61784"/>
                  </a:lnTo>
                  <a:lnTo>
                    <a:pt x="31315" y="61965"/>
                  </a:lnTo>
                  <a:lnTo>
                    <a:pt x="31496" y="62086"/>
                  </a:lnTo>
                  <a:lnTo>
                    <a:pt x="31737" y="62206"/>
                  </a:lnTo>
                  <a:lnTo>
                    <a:pt x="31918" y="62267"/>
                  </a:lnTo>
                  <a:lnTo>
                    <a:pt x="32401" y="62267"/>
                  </a:lnTo>
                  <a:lnTo>
                    <a:pt x="32582" y="62206"/>
                  </a:lnTo>
                  <a:lnTo>
                    <a:pt x="32823" y="62086"/>
                  </a:lnTo>
                  <a:lnTo>
                    <a:pt x="33004" y="61965"/>
                  </a:lnTo>
                  <a:lnTo>
                    <a:pt x="33125" y="61784"/>
                  </a:lnTo>
                  <a:lnTo>
                    <a:pt x="33245" y="61543"/>
                  </a:lnTo>
                  <a:lnTo>
                    <a:pt x="33306" y="61362"/>
                  </a:lnTo>
                  <a:lnTo>
                    <a:pt x="33306" y="61120"/>
                  </a:lnTo>
                  <a:lnTo>
                    <a:pt x="33245" y="60758"/>
                  </a:lnTo>
                  <a:lnTo>
                    <a:pt x="33125" y="60457"/>
                  </a:lnTo>
                  <a:lnTo>
                    <a:pt x="32944" y="60276"/>
                  </a:lnTo>
                  <a:lnTo>
                    <a:pt x="32702" y="60095"/>
                  </a:lnTo>
                  <a:lnTo>
                    <a:pt x="32461" y="59974"/>
                  </a:lnTo>
                  <a:close/>
                  <a:moveTo>
                    <a:pt x="37650" y="59974"/>
                  </a:moveTo>
                  <a:lnTo>
                    <a:pt x="37408" y="60095"/>
                  </a:lnTo>
                  <a:lnTo>
                    <a:pt x="37167" y="60276"/>
                  </a:lnTo>
                  <a:lnTo>
                    <a:pt x="36986" y="60457"/>
                  </a:lnTo>
                  <a:lnTo>
                    <a:pt x="36865" y="60758"/>
                  </a:lnTo>
                  <a:lnTo>
                    <a:pt x="36805" y="61120"/>
                  </a:lnTo>
                  <a:lnTo>
                    <a:pt x="36805" y="61362"/>
                  </a:lnTo>
                  <a:lnTo>
                    <a:pt x="36865" y="61543"/>
                  </a:lnTo>
                  <a:lnTo>
                    <a:pt x="36986" y="61784"/>
                  </a:lnTo>
                  <a:lnTo>
                    <a:pt x="37107" y="61965"/>
                  </a:lnTo>
                  <a:lnTo>
                    <a:pt x="37288" y="62086"/>
                  </a:lnTo>
                  <a:lnTo>
                    <a:pt x="37529" y="62206"/>
                  </a:lnTo>
                  <a:lnTo>
                    <a:pt x="37710" y="62267"/>
                  </a:lnTo>
                  <a:lnTo>
                    <a:pt x="38193" y="62267"/>
                  </a:lnTo>
                  <a:lnTo>
                    <a:pt x="38374" y="62206"/>
                  </a:lnTo>
                  <a:lnTo>
                    <a:pt x="38615" y="62086"/>
                  </a:lnTo>
                  <a:lnTo>
                    <a:pt x="38796" y="61965"/>
                  </a:lnTo>
                  <a:lnTo>
                    <a:pt x="38917" y="61784"/>
                  </a:lnTo>
                  <a:lnTo>
                    <a:pt x="39038" y="61543"/>
                  </a:lnTo>
                  <a:lnTo>
                    <a:pt x="39098" y="61362"/>
                  </a:lnTo>
                  <a:lnTo>
                    <a:pt x="39098" y="61120"/>
                  </a:lnTo>
                  <a:lnTo>
                    <a:pt x="39038" y="60758"/>
                  </a:lnTo>
                  <a:lnTo>
                    <a:pt x="38917" y="60457"/>
                  </a:lnTo>
                  <a:lnTo>
                    <a:pt x="38736" y="60276"/>
                  </a:lnTo>
                  <a:lnTo>
                    <a:pt x="38495" y="60095"/>
                  </a:lnTo>
                  <a:lnTo>
                    <a:pt x="38253" y="59974"/>
                  </a:lnTo>
                  <a:close/>
                  <a:moveTo>
                    <a:pt x="43442" y="59974"/>
                  </a:moveTo>
                  <a:lnTo>
                    <a:pt x="43201" y="60095"/>
                  </a:lnTo>
                  <a:lnTo>
                    <a:pt x="42959" y="60276"/>
                  </a:lnTo>
                  <a:lnTo>
                    <a:pt x="42778" y="60457"/>
                  </a:lnTo>
                  <a:lnTo>
                    <a:pt x="42658" y="60758"/>
                  </a:lnTo>
                  <a:lnTo>
                    <a:pt x="42597" y="61120"/>
                  </a:lnTo>
                  <a:lnTo>
                    <a:pt x="42597" y="61362"/>
                  </a:lnTo>
                  <a:lnTo>
                    <a:pt x="42658" y="61543"/>
                  </a:lnTo>
                  <a:lnTo>
                    <a:pt x="42778" y="61784"/>
                  </a:lnTo>
                  <a:lnTo>
                    <a:pt x="42899" y="61965"/>
                  </a:lnTo>
                  <a:lnTo>
                    <a:pt x="43080" y="62086"/>
                  </a:lnTo>
                  <a:lnTo>
                    <a:pt x="43321" y="62206"/>
                  </a:lnTo>
                  <a:lnTo>
                    <a:pt x="43502" y="62267"/>
                  </a:lnTo>
                  <a:lnTo>
                    <a:pt x="43985" y="62267"/>
                  </a:lnTo>
                  <a:lnTo>
                    <a:pt x="44166" y="62206"/>
                  </a:lnTo>
                  <a:lnTo>
                    <a:pt x="44407" y="62086"/>
                  </a:lnTo>
                  <a:lnTo>
                    <a:pt x="44588" y="61965"/>
                  </a:lnTo>
                  <a:lnTo>
                    <a:pt x="44709" y="61784"/>
                  </a:lnTo>
                  <a:lnTo>
                    <a:pt x="44830" y="61543"/>
                  </a:lnTo>
                  <a:lnTo>
                    <a:pt x="44890" y="61362"/>
                  </a:lnTo>
                  <a:lnTo>
                    <a:pt x="44890" y="61120"/>
                  </a:lnTo>
                  <a:lnTo>
                    <a:pt x="44830" y="60758"/>
                  </a:lnTo>
                  <a:lnTo>
                    <a:pt x="44709" y="60457"/>
                  </a:lnTo>
                  <a:lnTo>
                    <a:pt x="44528" y="60276"/>
                  </a:lnTo>
                  <a:lnTo>
                    <a:pt x="44287" y="60095"/>
                  </a:lnTo>
                  <a:lnTo>
                    <a:pt x="44045" y="59974"/>
                  </a:lnTo>
                  <a:close/>
                  <a:moveTo>
                    <a:pt x="49234" y="59974"/>
                  </a:moveTo>
                  <a:lnTo>
                    <a:pt x="48993" y="60095"/>
                  </a:lnTo>
                  <a:lnTo>
                    <a:pt x="48752" y="60276"/>
                  </a:lnTo>
                  <a:lnTo>
                    <a:pt x="48571" y="60457"/>
                  </a:lnTo>
                  <a:lnTo>
                    <a:pt x="48450" y="60758"/>
                  </a:lnTo>
                  <a:lnTo>
                    <a:pt x="48390" y="61120"/>
                  </a:lnTo>
                  <a:lnTo>
                    <a:pt x="48390" y="61362"/>
                  </a:lnTo>
                  <a:lnTo>
                    <a:pt x="48450" y="61543"/>
                  </a:lnTo>
                  <a:lnTo>
                    <a:pt x="48571" y="61784"/>
                  </a:lnTo>
                  <a:lnTo>
                    <a:pt x="48691" y="61965"/>
                  </a:lnTo>
                  <a:lnTo>
                    <a:pt x="48872" y="62086"/>
                  </a:lnTo>
                  <a:lnTo>
                    <a:pt x="49114" y="62206"/>
                  </a:lnTo>
                  <a:lnTo>
                    <a:pt x="49295" y="62267"/>
                  </a:lnTo>
                  <a:lnTo>
                    <a:pt x="49777" y="62267"/>
                  </a:lnTo>
                  <a:lnTo>
                    <a:pt x="49958" y="62206"/>
                  </a:lnTo>
                  <a:lnTo>
                    <a:pt x="50200" y="62086"/>
                  </a:lnTo>
                  <a:lnTo>
                    <a:pt x="50381" y="61965"/>
                  </a:lnTo>
                  <a:lnTo>
                    <a:pt x="50501" y="61784"/>
                  </a:lnTo>
                  <a:lnTo>
                    <a:pt x="50622" y="61543"/>
                  </a:lnTo>
                  <a:lnTo>
                    <a:pt x="50682" y="61362"/>
                  </a:lnTo>
                  <a:lnTo>
                    <a:pt x="50682" y="61120"/>
                  </a:lnTo>
                  <a:lnTo>
                    <a:pt x="50622" y="60758"/>
                  </a:lnTo>
                  <a:lnTo>
                    <a:pt x="50501" y="60457"/>
                  </a:lnTo>
                  <a:lnTo>
                    <a:pt x="50320" y="60276"/>
                  </a:lnTo>
                  <a:lnTo>
                    <a:pt x="50079" y="60095"/>
                  </a:lnTo>
                  <a:lnTo>
                    <a:pt x="49838" y="59974"/>
                  </a:lnTo>
                  <a:close/>
                  <a:moveTo>
                    <a:pt x="55027" y="59974"/>
                  </a:moveTo>
                  <a:lnTo>
                    <a:pt x="54785" y="60095"/>
                  </a:lnTo>
                  <a:lnTo>
                    <a:pt x="54544" y="60276"/>
                  </a:lnTo>
                  <a:lnTo>
                    <a:pt x="54363" y="60457"/>
                  </a:lnTo>
                  <a:lnTo>
                    <a:pt x="54242" y="60758"/>
                  </a:lnTo>
                  <a:lnTo>
                    <a:pt x="54182" y="61120"/>
                  </a:lnTo>
                  <a:lnTo>
                    <a:pt x="54182" y="61362"/>
                  </a:lnTo>
                  <a:lnTo>
                    <a:pt x="54242" y="61543"/>
                  </a:lnTo>
                  <a:lnTo>
                    <a:pt x="54363" y="61784"/>
                  </a:lnTo>
                  <a:lnTo>
                    <a:pt x="54483" y="61965"/>
                  </a:lnTo>
                  <a:lnTo>
                    <a:pt x="54665" y="62086"/>
                  </a:lnTo>
                  <a:lnTo>
                    <a:pt x="54906" y="62206"/>
                  </a:lnTo>
                  <a:lnTo>
                    <a:pt x="55087" y="62267"/>
                  </a:lnTo>
                  <a:lnTo>
                    <a:pt x="55570" y="62267"/>
                  </a:lnTo>
                  <a:lnTo>
                    <a:pt x="55751" y="62206"/>
                  </a:lnTo>
                  <a:lnTo>
                    <a:pt x="55992" y="62086"/>
                  </a:lnTo>
                  <a:lnTo>
                    <a:pt x="56173" y="61965"/>
                  </a:lnTo>
                  <a:lnTo>
                    <a:pt x="56294" y="61784"/>
                  </a:lnTo>
                  <a:lnTo>
                    <a:pt x="56414" y="61543"/>
                  </a:lnTo>
                  <a:lnTo>
                    <a:pt x="56475" y="61362"/>
                  </a:lnTo>
                  <a:lnTo>
                    <a:pt x="56475" y="61120"/>
                  </a:lnTo>
                  <a:lnTo>
                    <a:pt x="56414" y="60758"/>
                  </a:lnTo>
                  <a:lnTo>
                    <a:pt x="56294" y="60457"/>
                  </a:lnTo>
                  <a:lnTo>
                    <a:pt x="56113" y="60276"/>
                  </a:lnTo>
                  <a:lnTo>
                    <a:pt x="55871" y="60095"/>
                  </a:lnTo>
                  <a:lnTo>
                    <a:pt x="55630" y="59974"/>
                  </a:lnTo>
                  <a:close/>
                  <a:moveTo>
                    <a:pt x="60819" y="59974"/>
                  </a:moveTo>
                  <a:lnTo>
                    <a:pt x="60577" y="60095"/>
                  </a:lnTo>
                  <a:lnTo>
                    <a:pt x="60336" y="60276"/>
                  </a:lnTo>
                  <a:lnTo>
                    <a:pt x="60155" y="60457"/>
                  </a:lnTo>
                  <a:lnTo>
                    <a:pt x="60034" y="60758"/>
                  </a:lnTo>
                  <a:lnTo>
                    <a:pt x="59974" y="61120"/>
                  </a:lnTo>
                  <a:lnTo>
                    <a:pt x="59974" y="61362"/>
                  </a:lnTo>
                  <a:lnTo>
                    <a:pt x="60034" y="61543"/>
                  </a:lnTo>
                  <a:lnTo>
                    <a:pt x="60155" y="61784"/>
                  </a:lnTo>
                  <a:lnTo>
                    <a:pt x="60276" y="61965"/>
                  </a:lnTo>
                  <a:lnTo>
                    <a:pt x="60457" y="62086"/>
                  </a:lnTo>
                  <a:lnTo>
                    <a:pt x="60698" y="62206"/>
                  </a:lnTo>
                  <a:lnTo>
                    <a:pt x="60879" y="62267"/>
                  </a:lnTo>
                  <a:lnTo>
                    <a:pt x="61362" y="62267"/>
                  </a:lnTo>
                  <a:lnTo>
                    <a:pt x="61543" y="62206"/>
                  </a:lnTo>
                  <a:lnTo>
                    <a:pt x="61784" y="62086"/>
                  </a:lnTo>
                  <a:lnTo>
                    <a:pt x="61965" y="61965"/>
                  </a:lnTo>
                  <a:lnTo>
                    <a:pt x="62086" y="61784"/>
                  </a:lnTo>
                  <a:lnTo>
                    <a:pt x="62206" y="61543"/>
                  </a:lnTo>
                  <a:lnTo>
                    <a:pt x="62267" y="61362"/>
                  </a:lnTo>
                  <a:lnTo>
                    <a:pt x="62267" y="61120"/>
                  </a:lnTo>
                  <a:lnTo>
                    <a:pt x="62206" y="60758"/>
                  </a:lnTo>
                  <a:lnTo>
                    <a:pt x="62086" y="60457"/>
                  </a:lnTo>
                  <a:lnTo>
                    <a:pt x="61905" y="60276"/>
                  </a:lnTo>
                  <a:lnTo>
                    <a:pt x="61663" y="60095"/>
                  </a:lnTo>
                  <a:lnTo>
                    <a:pt x="61422" y="59974"/>
                  </a:lnTo>
                  <a:close/>
                  <a:moveTo>
                    <a:pt x="66611" y="59974"/>
                  </a:moveTo>
                  <a:lnTo>
                    <a:pt x="66370" y="60095"/>
                  </a:lnTo>
                  <a:lnTo>
                    <a:pt x="66128" y="60276"/>
                  </a:lnTo>
                  <a:lnTo>
                    <a:pt x="65947" y="60457"/>
                  </a:lnTo>
                  <a:lnTo>
                    <a:pt x="65827" y="60758"/>
                  </a:lnTo>
                  <a:lnTo>
                    <a:pt x="65766" y="61120"/>
                  </a:lnTo>
                  <a:lnTo>
                    <a:pt x="65766" y="61362"/>
                  </a:lnTo>
                  <a:lnTo>
                    <a:pt x="65827" y="61543"/>
                  </a:lnTo>
                  <a:lnTo>
                    <a:pt x="65947" y="61784"/>
                  </a:lnTo>
                  <a:lnTo>
                    <a:pt x="66068" y="61965"/>
                  </a:lnTo>
                  <a:lnTo>
                    <a:pt x="66249" y="62086"/>
                  </a:lnTo>
                  <a:lnTo>
                    <a:pt x="66490" y="62206"/>
                  </a:lnTo>
                  <a:lnTo>
                    <a:pt x="66671" y="62267"/>
                  </a:lnTo>
                  <a:lnTo>
                    <a:pt x="67214" y="62267"/>
                  </a:lnTo>
                  <a:lnTo>
                    <a:pt x="68059" y="61120"/>
                  </a:lnTo>
                  <a:lnTo>
                    <a:pt x="67999" y="60758"/>
                  </a:lnTo>
                  <a:lnTo>
                    <a:pt x="67878" y="60457"/>
                  </a:lnTo>
                  <a:lnTo>
                    <a:pt x="67697" y="60276"/>
                  </a:lnTo>
                  <a:lnTo>
                    <a:pt x="67456" y="60095"/>
                  </a:lnTo>
                  <a:lnTo>
                    <a:pt x="67214" y="59974"/>
                  </a:lnTo>
                  <a:close/>
                  <a:moveTo>
                    <a:pt x="11645" y="62870"/>
                  </a:moveTo>
                  <a:lnTo>
                    <a:pt x="11464" y="62930"/>
                  </a:lnTo>
                  <a:lnTo>
                    <a:pt x="11223" y="63051"/>
                  </a:lnTo>
                  <a:lnTo>
                    <a:pt x="11042" y="63172"/>
                  </a:lnTo>
                  <a:lnTo>
                    <a:pt x="10921" y="63353"/>
                  </a:lnTo>
                  <a:lnTo>
                    <a:pt x="10800" y="63594"/>
                  </a:lnTo>
                  <a:lnTo>
                    <a:pt x="10740" y="63775"/>
                  </a:lnTo>
                  <a:lnTo>
                    <a:pt x="10740" y="64016"/>
                  </a:lnTo>
                  <a:lnTo>
                    <a:pt x="10740" y="64197"/>
                  </a:lnTo>
                  <a:lnTo>
                    <a:pt x="10800" y="64439"/>
                  </a:lnTo>
                  <a:lnTo>
                    <a:pt x="10981" y="64740"/>
                  </a:lnTo>
                  <a:lnTo>
                    <a:pt x="11162" y="64921"/>
                  </a:lnTo>
                  <a:lnTo>
                    <a:pt x="11464" y="65102"/>
                  </a:lnTo>
                  <a:lnTo>
                    <a:pt x="11705" y="65163"/>
                  </a:lnTo>
                  <a:lnTo>
                    <a:pt x="12128" y="65163"/>
                  </a:lnTo>
                  <a:lnTo>
                    <a:pt x="12309" y="65102"/>
                  </a:lnTo>
                  <a:lnTo>
                    <a:pt x="12550" y="64982"/>
                  </a:lnTo>
                  <a:lnTo>
                    <a:pt x="12731" y="64861"/>
                  </a:lnTo>
                  <a:lnTo>
                    <a:pt x="12852" y="64680"/>
                  </a:lnTo>
                  <a:lnTo>
                    <a:pt x="12973" y="64439"/>
                  </a:lnTo>
                  <a:lnTo>
                    <a:pt x="13033" y="64258"/>
                  </a:lnTo>
                  <a:lnTo>
                    <a:pt x="13033" y="64016"/>
                  </a:lnTo>
                  <a:lnTo>
                    <a:pt x="13033" y="63775"/>
                  </a:lnTo>
                  <a:lnTo>
                    <a:pt x="12973" y="63594"/>
                  </a:lnTo>
                  <a:lnTo>
                    <a:pt x="12852" y="63353"/>
                  </a:lnTo>
                  <a:lnTo>
                    <a:pt x="12731" y="63172"/>
                  </a:lnTo>
                  <a:lnTo>
                    <a:pt x="12550" y="63051"/>
                  </a:lnTo>
                  <a:lnTo>
                    <a:pt x="12309" y="62930"/>
                  </a:lnTo>
                  <a:lnTo>
                    <a:pt x="12128" y="62870"/>
                  </a:lnTo>
                  <a:close/>
                  <a:moveTo>
                    <a:pt x="17437" y="62870"/>
                  </a:moveTo>
                  <a:lnTo>
                    <a:pt x="17256" y="62930"/>
                  </a:lnTo>
                  <a:lnTo>
                    <a:pt x="17015" y="63051"/>
                  </a:lnTo>
                  <a:lnTo>
                    <a:pt x="16834" y="63172"/>
                  </a:lnTo>
                  <a:lnTo>
                    <a:pt x="16713" y="63353"/>
                  </a:lnTo>
                  <a:lnTo>
                    <a:pt x="16593" y="63594"/>
                  </a:lnTo>
                  <a:lnTo>
                    <a:pt x="16532" y="63775"/>
                  </a:lnTo>
                  <a:lnTo>
                    <a:pt x="16532" y="64016"/>
                  </a:lnTo>
                  <a:lnTo>
                    <a:pt x="16532" y="64258"/>
                  </a:lnTo>
                  <a:lnTo>
                    <a:pt x="16593" y="64439"/>
                  </a:lnTo>
                  <a:lnTo>
                    <a:pt x="16713" y="64680"/>
                  </a:lnTo>
                  <a:lnTo>
                    <a:pt x="16834" y="64861"/>
                  </a:lnTo>
                  <a:lnTo>
                    <a:pt x="17015" y="64982"/>
                  </a:lnTo>
                  <a:lnTo>
                    <a:pt x="17256" y="65102"/>
                  </a:lnTo>
                  <a:lnTo>
                    <a:pt x="17437" y="65163"/>
                  </a:lnTo>
                  <a:lnTo>
                    <a:pt x="17920" y="65163"/>
                  </a:lnTo>
                  <a:lnTo>
                    <a:pt x="18101" y="65102"/>
                  </a:lnTo>
                  <a:lnTo>
                    <a:pt x="18342" y="64982"/>
                  </a:lnTo>
                  <a:lnTo>
                    <a:pt x="18523" y="64861"/>
                  </a:lnTo>
                  <a:lnTo>
                    <a:pt x="18644" y="64680"/>
                  </a:lnTo>
                  <a:lnTo>
                    <a:pt x="18765" y="64439"/>
                  </a:lnTo>
                  <a:lnTo>
                    <a:pt x="18825" y="64258"/>
                  </a:lnTo>
                  <a:lnTo>
                    <a:pt x="18825" y="64016"/>
                  </a:lnTo>
                  <a:lnTo>
                    <a:pt x="18825" y="63775"/>
                  </a:lnTo>
                  <a:lnTo>
                    <a:pt x="18765" y="63594"/>
                  </a:lnTo>
                  <a:lnTo>
                    <a:pt x="18644" y="63353"/>
                  </a:lnTo>
                  <a:lnTo>
                    <a:pt x="18523" y="63172"/>
                  </a:lnTo>
                  <a:lnTo>
                    <a:pt x="18342" y="63051"/>
                  </a:lnTo>
                  <a:lnTo>
                    <a:pt x="18101" y="62930"/>
                  </a:lnTo>
                  <a:lnTo>
                    <a:pt x="17920" y="62870"/>
                  </a:lnTo>
                  <a:close/>
                  <a:moveTo>
                    <a:pt x="23230" y="62870"/>
                  </a:moveTo>
                  <a:lnTo>
                    <a:pt x="23049" y="62930"/>
                  </a:lnTo>
                  <a:lnTo>
                    <a:pt x="22807" y="63051"/>
                  </a:lnTo>
                  <a:lnTo>
                    <a:pt x="22626" y="63172"/>
                  </a:lnTo>
                  <a:lnTo>
                    <a:pt x="22506" y="63353"/>
                  </a:lnTo>
                  <a:lnTo>
                    <a:pt x="22385" y="63594"/>
                  </a:lnTo>
                  <a:lnTo>
                    <a:pt x="22325" y="63775"/>
                  </a:lnTo>
                  <a:lnTo>
                    <a:pt x="22325" y="64016"/>
                  </a:lnTo>
                  <a:lnTo>
                    <a:pt x="22325" y="64258"/>
                  </a:lnTo>
                  <a:lnTo>
                    <a:pt x="22385" y="64439"/>
                  </a:lnTo>
                  <a:lnTo>
                    <a:pt x="22506" y="64680"/>
                  </a:lnTo>
                  <a:lnTo>
                    <a:pt x="22626" y="64861"/>
                  </a:lnTo>
                  <a:lnTo>
                    <a:pt x="22807" y="64982"/>
                  </a:lnTo>
                  <a:lnTo>
                    <a:pt x="23049" y="65102"/>
                  </a:lnTo>
                  <a:lnTo>
                    <a:pt x="23230" y="65163"/>
                  </a:lnTo>
                  <a:lnTo>
                    <a:pt x="23712" y="65163"/>
                  </a:lnTo>
                  <a:lnTo>
                    <a:pt x="23893" y="65102"/>
                  </a:lnTo>
                  <a:lnTo>
                    <a:pt x="24135" y="64982"/>
                  </a:lnTo>
                  <a:lnTo>
                    <a:pt x="24316" y="64861"/>
                  </a:lnTo>
                  <a:lnTo>
                    <a:pt x="24436" y="64680"/>
                  </a:lnTo>
                  <a:lnTo>
                    <a:pt x="24557" y="64439"/>
                  </a:lnTo>
                  <a:lnTo>
                    <a:pt x="24617" y="64258"/>
                  </a:lnTo>
                  <a:lnTo>
                    <a:pt x="24617" y="64016"/>
                  </a:lnTo>
                  <a:lnTo>
                    <a:pt x="24617" y="63775"/>
                  </a:lnTo>
                  <a:lnTo>
                    <a:pt x="24557" y="63594"/>
                  </a:lnTo>
                  <a:lnTo>
                    <a:pt x="24436" y="63353"/>
                  </a:lnTo>
                  <a:lnTo>
                    <a:pt x="24316" y="63172"/>
                  </a:lnTo>
                  <a:lnTo>
                    <a:pt x="24135" y="63051"/>
                  </a:lnTo>
                  <a:lnTo>
                    <a:pt x="23893" y="62930"/>
                  </a:lnTo>
                  <a:lnTo>
                    <a:pt x="23712" y="62870"/>
                  </a:lnTo>
                  <a:close/>
                  <a:moveTo>
                    <a:pt x="29022" y="62870"/>
                  </a:moveTo>
                  <a:lnTo>
                    <a:pt x="28841" y="62930"/>
                  </a:lnTo>
                  <a:lnTo>
                    <a:pt x="28599" y="63051"/>
                  </a:lnTo>
                  <a:lnTo>
                    <a:pt x="28418" y="63172"/>
                  </a:lnTo>
                  <a:lnTo>
                    <a:pt x="28298" y="63353"/>
                  </a:lnTo>
                  <a:lnTo>
                    <a:pt x="28177" y="63594"/>
                  </a:lnTo>
                  <a:lnTo>
                    <a:pt x="28117" y="63775"/>
                  </a:lnTo>
                  <a:lnTo>
                    <a:pt x="28117" y="64016"/>
                  </a:lnTo>
                  <a:lnTo>
                    <a:pt x="28117" y="64258"/>
                  </a:lnTo>
                  <a:lnTo>
                    <a:pt x="28177" y="64439"/>
                  </a:lnTo>
                  <a:lnTo>
                    <a:pt x="28298" y="64680"/>
                  </a:lnTo>
                  <a:lnTo>
                    <a:pt x="28418" y="64861"/>
                  </a:lnTo>
                  <a:lnTo>
                    <a:pt x="28599" y="64982"/>
                  </a:lnTo>
                  <a:lnTo>
                    <a:pt x="28841" y="65102"/>
                  </a:lnTo>
                  <a:lnTo>
                    <a:pt x="29022" y="65163"/>
                  </a:lnTo>
                  <a:lnTo>
                    <a:pt x="29505" y="65163"/>
                  </a:lnTo>
                  <a:lnTo>
                    <a:pt x="29686" y="65102"/>
                  </a:lnTo>
                  <a:lnTo>
                    <a:pt x="29927" y="64982"/>
                  </a:lnTo>
                  <a:lnTo>
                    <a:pt x="30108" y="64861"/>
                  </a:lnTo>
                  <a:lnTo>
                    <a:pt x="30229" y="64680"/>
                  </a:lnTo>
                  <a:lnTo>
                    <a:pt x="30349" y="64439"/>
                  </a:lnTo>
                  <a:lnTo>
                    <a:pt x="30410" y="64258"/>
                  </a:lnTo>
                  <a:lnTo>
                    <a:pt x="30410" y="64016"/>
                  </a:lnTo>
                  <a:lnTo>
                    <a:pt x="30410" y="63775"/>
                  </a:lnTo>
                  <a:lnTo>
                    <a:pt x="30349" y="63594"/>
                  </a:lnTo>
                  <a:lnTo>
                    <a:pt x="30229" y="63353"/>
                  </a:lnTo>
                  <a:lnTo>
                    <a:pt x="30108" y="63172"/>
                  </a:lnTo>
                  <a:lnTo>
                    <a:pt x="29927" y="63051"/>
                  </a:lnTo>
                  <a:lnTo>
                    <a:pt x="29686" y="62930"/>
                  </a:lnTo>
                  <a:lnTo>
                    <a:pt x="29505" y="62870"/>
                  </a:lnTo>
                  <a:close/>
                  <a:moveTo>
                    <a:pt x="34814" y="62870"/>
                  </a:moveTo>
                  <a:lnTo>
                    <a:pt x="34633" y="62930"/>
                  </a:lnTo>
                  <a:lnTo>
                    <a:pt x="34392" y="63051"/>
                  </a:lnTo>
                  <a:lnTo>
                    <a:pt x="34211" y="63172"/>
                  </a:lnTo>
                  <a:lnTo>
                    <a:pt x="34090" y="63353"/>
                  </a:lnTo>
                  <a:lnTo>
                    <a:pt x="33969" y="63594"/>
                  </a:lnTo>
                  <a:lnTo>
                    <a:pt x="33909" y="63775"/>
                  </a:lnTo>
                  <a:lnTo>
                    <a:pt x="33909" y="64016"/>
                  </a:lnTo>
                  <a:lnTo>
                    <a:pt x="33909" y="64258"/>
                  </a:lnTo>
                  <a:lnTo>
                    <a:pt x="33969" y="64439"/>
                  </a:lnTo>
                  <a:lnTo>
                    <a:pt x="34090" y="64680"/>
                  </a:lnTo>
                  <a:lnTo>
                    <a:pt x="34211" y="64861"/>
                  </a:lnTo>
                  <a:lnTo>
                    <a:pt x="34392" y="64982"/>
                  </a:lnTo>
                  <a:lnTo>
                    <a:pt x="34633" y="65102"/>
                  </a:lnTo>
                  <a:lnTo>
                    <a:pt x="34814" y="65163"/>
                  </a:lnTo>
                  <a:lnTo>
                    <a:pt x="35297" y="65163"/>
                  </a:lnTo>
                  <a:lnTo>
                    <a:pt x="35478" y="65102"/>
                  </a:lnTo>
                  <a:lnTo>
                    <a:pt x="35719" y="64982"/>
                  </a:lnTo>
                  <a:lnTo>
                    <a:pt x="35900" y="64861"/>
                  </a:lnTo>
                  <a:lnTo>
                    <a:pt x="36021" y="64680"/>
                  </a:lnTo>
                  <a:lnTo>
                    <a:pt x="36141" y="64439"/>
                  </a:lnTo>
                  <a:lnTo>
                    <a:pt x="36202" y="64258"/>
                  </a:lnTo>
                  <a:lnTo>
                    <a:pt x="36202" y="64016"/>
                  </a:lnTo>
                  <a:lnTo>
                    <a:pt x="36202" y="63775"/>
                  </a:lnTo>
                  <a:lnTo>
                    <a:pt x="36141" y="63594"/>
                  </a:lnTo>
                  <a:lnTo>
                    <a:pt x="36021" y="63353"/>
                  </a:lnTo>
                  <a:lnTo>
                    <a:pt x="35900" y="63172"/>
                  </a:lnTo>
                  <a:lnTo>
                    <a:pt x="35719" y="63051"/>
                  </a:lnTo>
                  <a:lnTo>
                    <a:pt x="35478" y="62930"/>
                  </a:lnTo>
                  <a:lnTo>
                    <a:pt x="35297" y="62870"/>
                  </a:lnTo>
                  <a:close/>
                  <a:moveTo>
                    <a:pt x="40606" y="62870"/>
                  </a:moveTo>
                  <a:lnTo>
                    <a:pt x="40425" y="62930"/>
                  </a:lnTo>
                  <a:lnTo>
                    <a:pt x="40184" y="63051"/>
                  </a:lnTo>
                  <a:lnTo>
                    <a:pt x="40003" y="63172"/>
                  </a:lnTo>
                  <a:lnTo>
                    <a:pt x="39882" y="63353"/>
                  </a:lnTo>
                  <a:lnTo>
                    <a:pt x="39762" y="63594"/>
                  </a:lnTo>
                  <a:lnTo>
                    <a:pt x="39701" y="63775"/>
                  </a:lnTo>
                  <a:lnTo>
                    <a:pt x="39701" y="64016"/>
                  </a:lnTo>
                  <a:lnTo>
                    <a:pt x="39701" y="64258"/>
                  </a:lnTo>
                  <a:lnTo>
                    <a:pt x="39762" y="64439"/>
                  </a:lnTo>
                  <a:lnTo>
                    <a:pt x="39882" y="64680"/>
                  </a:lnTo>
                  <a:lnTo>
                    <a:pt x="40003" y="64861"/>
                  </a:lnTo>
                  <a:lnTo>
                    <a:pt x="40184" y="64982"/>
                  </a:lnTo>
                  <a:lnTo>
                    <a:pt x="40425" y="65102"/>
                  </a:lnTo>
                  <a:lnTo>
                    <a:pt x="40606" y="65163"/>
                  </a:lnTo>
                  <a:lnTo>
                    <a:pt x="41089" y="65163"/>
                  </a:lnTo>
                  <a:lnTo>
                    <a:pt x="41270" y="65102"/>
                  </a:lnTo>
                  <a:lnTo>
                    <a:pt x="41511" y="64982"/>
                  </a:lnTo>
                  <a:lnTo>
                    <a:pt x="41692" y="64861"/>
                  </a:lnTo>
                  <a:lnTo>
                    <a:pt x="41813" y="64680"/>
                  </a:lnTo>
                  <a:lnTo>
                    <a:pt x="41934" y="64439"/>
                  </a:lnTo>
                  <a:lnTo>
                    <a:pt x="41994" y="64258"/>
                  </a:lnTo>
                  <a:lnTo>
                    <a:pt x="41994" y="64016"/>
                  </a:lnTo>
                  <a:lnTo>
                    <a:pt x="41994" y="63775"/>
                  </a:lnTo>
                  <a:lnTo>
                    <a:pt x="41934" y="63594"/>
                  </a:lnTo>
                  <a:lnTo>
                    <a:pt x="41813" y="63353"/>
                  </a:lnTo>
                  <a:lnTo>
                    <a:pt x="41692" y="63172"/>
                  </a:lnTo>
                  <a:lnTo>
                    <a:pt x="41511" y="63051"/>
                  </a:lnTo>
                  <a:lnTo>
                    <a:pt x="41270" y="62930"/>
                  </a:lnTo>
                  <a:lnTo>
                    <a:pt x="41089" y="62870"/>
                  </a:lnTo>
                  <a:close/>
                  <a:moveTo>
                    <a:pt x="46399" y="62870"/>
                  </a:moveTo>
                  <a:lnTo>
                    <a:pt x="46218" y="62930"/>
                  </a:lnTo>
                  <a:lnTo>
                    <a:pt x="45976" y="63051"/>
                  </a:lnTo>
                  <a:lnTo>
                    <a:pt x="45795" y="63172"/>
                  </a:lnTo>
                  <a:lnTo>
                    <a:pt x="45674" y="63353"/>
                  </a:lnTo>
                  <a:lnTo>
                    <a:pt x="45554" y="63594"/>
                  </a:lnTo>
                  <a:lnTo>
                    <a:pt x="45493" y="63775"/>
                  </a:lnTo>
                  <a:lnTo>
                    <a:pt x="45493" y="64016"/>
                  </a:lnTo>
                  <a:lnTo>
                    <a:pt x="45493" y="64258"/>
                  </a:lnTo>
                  <a:lnTo>
                    <a:pt x="45554" y="64439"/>
                  </a:lnTo>
                  <a:lnTo>
                    <a:pt x="45674" y="64680"/>
                  </a:lnTo>
                  <a:lnTo>
                    <a:pt x="45795" y="64861"/>
                  </a:lnTo>
                  <a:lnTo>
                    <a:pt x="45976" y="64982"/>
                  </a:lnTo>
                  <a:lnTo>
                    <a:pt x="46218" y="65102"/>
                  </a:lnTo>
                  <a:lnTo>
                    <a:pt x="46399" y="65163"/>
                  </a:lnTo>
                  <a:lnTo>
                    <a:pt x="46881" y="65163"/>
                  </a:lnTo>
                  <a:lnTo>
                    <a:pt x="47062" y="65102"/>
                  </a:lnTo>
                  <a:lnTo>
                    <a:pt x="47304" y="64982"/>
                  </a:lnTo>
                  <a:lnTo>
                    <a:pt x="47485" y="64861"/>
                  </a:lnTo>
                  <a:lnTo>
                    <a:pt x="47605" y="64680"/>
                  </a:lnTo>
                  <a:lnTo>
                    <a:pt x="47726" y="64439"/>
                  </a:lnTo>
                  <a:lnTo>
                    <a:pt x="47786" y="64258"/>
                  </a:lnTo>
                  <a:lnTo>
                    <a:pt x="47786" y="64016"/>
                  </a:lnTo>
                  <a:lnTo>
                    <a:pt x="47786" y="63775"/>
                  </a:lnTo>
                  <a:lnTo>
                    <a:pt x="47726" y="63594"/>
                  </a:lnTo>
                  <a:lnTo>
                    <a:pt x="47605" y="63353"/>
                  </a:lnTo>
                  <a:lnTo>
                    <a:pt x="47485" y="63172"/>
                  </a:lnTo>
                  <a:lnTo>
                    <a:pt x="47304" y="63051"/>
                  </a:lnTo>
                  <a:lnTo>
                    <a:pt x="47062" y="62930"/>
                  </a:lnTo>
                  <a:lnTo>
                    <a:pt x="46881" y="62870"/>
                  </a:lnTo>
                  <a:close/>
                  <a:moveTo>
                    <a:pt x="52191" y="62870"/>
                  </a:moveTo>
                  <a:lnTo>
                    <a:pt x="52010" y="62930"/>
                  </a:lnTo>
                  <a:lnTo>
                    <a:pt x="51768" y="63051"/>
                  </a:lnTo>
                  <a:lnTo>
                    <a:pt x="51587" y="63172"/>
                  </a:lnTo>
                  <a:lnTo>
                    <a:pt x="51467" y="63353"/>
                  </a:lnTo>
                  <a:lnTo>
                    <a:pt x="51346" y="63594"/>
                  </a:lnTo>
                  <a:lnTo>
                    <a:pt x="51286" y="63775"/>
                  </a:lnTo>
                  <a:lnTo>
                    <a:pt x="51286" y="64016"/>
                  </a:lnTo>
                  <a:lnTo>
                    <a:pt x="51286" y="64258"/>
                  </a:lnTo>
                  <a:lnTo>
                    <a:pt x="51346" y="64439"/>
                  </a:lnTo>
                  <a:lnTo>
                    <a:pt x="51467" y="64680"/>
                  </a:lnTo>
                  <a:lnTo>
                    <a:pt x="51587" y="64861"/>
                  </a:lnTo>
                  <a:lnTo>
                    <a:pt x="51768" y="64982"/>
                  </a:lnTo>
                  <a:lnTo>
                    <a:pt x="52010" y="65102"/>
                  </a:lnTo>
                  <a:lnTo>
                    <a:pt x="52191" y="65163"/>
                  </a:lnTo>
                  <a:lnTo>
                    <a:pt x="52673" y="65163"/>
                  </a:lnTo>
                  <a:lnTo>
                    <a:pt x="52854" y="65102"/>
                  </a:lnTo>
                  <a:lnTo>
                    <a:pt x="53096" y="64982"/>
                  </a:lnTo>
                  <a:lnTo>
                    <a:pt x="53277" y="64861"/>
                  </a:lnTo>
                  <a:lnTo>
                    <a:pt x="53397" y="64680"/>
                  </a:lnTo>
                  <a:lnTo>
                    <a:pt x="53518" y="64439"/>
                  </a:lnTo>
                  <a:lnTo>
                    <a:pt x="53578" y="64258"/>
                  </a:lnTo>
                  <a:lnTo>
                    <a:pt x="53578" y="64016"/>
                  </a:lnTo>
                  <a:lnTo>
                    <a:pt x="53578" y="63775"/>
                  </a:lnTo>
                  <a:lnTo>
                    <a:pt x="53518" y="63594"/>
                  </a:lnTo>
                  <a:lnTo>
                    <a:pt x="53397" y="63353"/>
                  </a:lnTo>
                  <a:lnTo>
                    <a:pt x="53277" y="63172"/>
                  </a:lnTo>
                  <a:lnTo>
                    <a:pt x="53096" y="63051"/>
                  </a:lnTo>
                  <a:lnTo>
                    <a:pt x="52854" y="62930"/>
                  </a:lnTo>
                  <a:lnTo>
                    <a:pt x="52673" y="62870"/>
                  </a:lnTo>
                  <a:close/>
                  <a:moveTo>
                    <a:pt x="57983" y="62870"/>
                  </a:moveTo>
                  <a:lnTo>
                    <a:pt x="57802" y="62930"/>
                  </a:lnTo>
                  <a:lnTo>
                    <a:pt x="57561" y="63051"/>
                  </a:lnTo>
                  <a:lnTo>
                    <a:pt x="57380" y="63172"/>
                  </a:lnTo>
                  <a:lnTo>
                    <a:pt x="57259" y="63353"/>
                  </a:lnTo>
                  <a:lnTo>
                    <a:pt x="57138" y="63594"/>
                  </a:lnTo>
                  <a:lnTo>
                    <a:pt x="57078" y="63775"/>
                  </a:lnTo>
                  <a:lnTo>
                    <a:pt x="57078" y="64016"/>
                  </a:lnTo>
                  <a:lnTo>
                    <a:pt x="57078" y="64258"/>
                  </a:lnTo>
                  <a:lnTo>
                    <a:pt x="57138" y="64439"/>
                  </a:lnTo>
                  <a:lnTo>
                    <a:pt x="57259" y="64680"/>
                  </a:lnTo>
                  <a:lnTo>
                    <a:pt x="57380" y="64861"/>
                  </a:lnTo>
                  <a:lnTo>
                    <a:pt x="57561" y="64982"/>
                  </a:lnTo>
                  <a:lnTo>
                    <a:pt x="57802" y="65102"/>
                  </a:lnTo>
                  <a:lnTo>
                    <a:pt x="57983" y="65163"/>
                  </a:lnTo>
                  <a:lnTo>
                    <a:pt x="58466" y="65163"/>
                  </a:lnTo>
                  <a:lnTo>
                    <a:pt x="58647" y="65102"/>
                  </a:lnTo>
                  <a:lnTo>
                    <a:pt x="58888" y="64982"/>
                  </a:lnTo>
                  <a:lnTo>
                    <a:pt x="59069" y="64861"/>
                  </a:lnTo>
                  <a:lnTo>
                    <a:pt x="59190" y="64680"/>
                  </a:lnTo>
                  <a:lnTo>
                    <a:pt x="59310" y="64439"/>
                  </a:lnTo>
                  <a:lnTo>
                    <a:pt x="59371" y="64258"/>
                  </a:lnTo>
                  <a:lnTo>
                    <a:pt x="59371" y="64016"/>
                  </a:lnTo>
                  <a:lnTo>
                    <a:pt x="59371" y="63775"/>
                  </a:lnTo>
                  <a:lnTo>
                    <a:pt x="59310" y="63594"/>
                  </a:lnTo>
                  <a:lnTo>
                    <a:pt x="59190" y="63353"/>
                  </a:lnTo>
                  <a:lnTo>
                    <a:pt x="59069" y="63172"/>
                  </a:lnTo>
                  <a:lnTo>
                    <a:pt x="58888" y="63051"/>
                  </a:lnTo>
                  <a:lnTo>
                    <a:pt x="58647" y="62930"/>
                  </a:lnTo>
                  <a:lnTo>
                    <a:pt x="58466" y="62870"/>
                  </a:lnTo>
                  <a:close/>
                  <a:moveTo>
                    <a:pt x="63775" y="62870"/>
                  </a:moveTo>
                  <a:lnTo>
                    <a:pt x="63594" y="62930"/>
                  </a:lnTo>
                  <a:lnTo>
                    <a:pt x="63353" y="63051"/>
                  </a:lnTo>
                  <a:lnTo>
                    <a:pt x="63172" y="63172"/>
                  </a:lnTo>
                  <a:lnTo>
                    <a:pt x="63051" y="63353"/>
                  </a:lnTo>
                  <a:lnTo>
                    <a:pt x="62931" y="63594"/>
                  </a:lnTo>
                  <a:lnTo>
                    <a:pt x="62870" y="63775"/>
                  </a:lnTo>
                  <a:lnTo>
                    <a:pt x="62870" y="64016"/>
                  </a:lnTo>
                  <a:lnTo>
                    <a:pt x="62870" y="64258"/>
                  </a:lnTo>
                  <a:lnTo>
                    <a:pt x="62931" y="64439"/>
                  </a:lnTo>
                  <a:lnTo>
                    <a:pt x="63051" y="64680"/>
                  </a:lnTo>
                  <a:lnTo>
                    <a:pt x="63172" y="64861"/>
                  </a:lnTo>
                  <a:lnTo>
                    <a:pt x="63353" y="64982"/>
                  </a:lnTo>
                  <a:lnTo>
                    <a:pt x="63594" y="65102"/>
                  </a:lnTo>
                  <a:lnTo>
                    <a:pt x="63775" y="65163"/>
                  </a:lnTo>
                  <a:lnTo>
                    <a:pt x="64198" y="65163"/>
                  </a:lnTo>
                  <a:lnTo>
                    <a:pt x="64439" y="65102"/>
                  </a:lnTo>
                  <a:lnTo>
                    <a:pt x="64741" y="64921"/>
                  </a:lnTo>
                  <a:lnTo>
                    <a:pt x="64922" y="64740"/>
                  </a:lnTo>
                  <a:lnTo>
                    <a:pt x="65103" y="64439"/>
                  </a:lnTo>
                  <a:lnTo>
                    <a:pt x="65163" y="64197"/>
                  </a:lnTo>
                  <a:lnTo>
                    <a:pt x="65163" y="64016"/>
                  </a:lnTo>
                  <a:lnTo>
                    <a:pt x="65163" y="63775"/>
                  </a:lnTo>
                  <a:lnTo>
                    <a:pt x="65103" y="63594"/>
                  </a:lnTo>
                  <a:lnTo>
                    <a:pt x="64982" y="63353"/>
                  </a:lnTo>
                  <a:lnTo>
                    <a:pt x="64861" y="63172"/>
                  </a:lnTo>
                  <a:lnTo>
                    <a:pt x="64680" y="63051"/>
                  </a:lnTo>
                  <a:lnTo>
                    <a:pt x="64439" y="62930"/>
                  </a:lnTo>
                  <a:lnTo>
                    <a:pt x="64258" y="62870"/>
                  </a:lnTo>
                  <a:close/>
                  <a:moveTo>
                    <a:pt x="14541" y="65766"/>
                  </a:moveTo>
                  <a:lnTo>
                    <a:pt x="14360" y="65826"/>
                  </a:lnTo>
                  <a:lnTo>
                    <a:pt x="14119" y="65947"/>
                  </a:lnTo>
                  <a:lnTo>
                    <a:pt x="13938" y="66068"/>
                  </a:lnTo>
                  <a:lnTo>
                    <a:pt x="13817" y="66249"/>
                  </a:lnTo>
                  <a:lnTo>
                    <a:pt x="13697" y="66490"/>
                  </a:lnTo>
                  <a:lnTo>
                    <a:pt x="13636" y="66671"/>
                  </a:lnTo>
                  <a:lnTo>
                    <a:pt x="13636" y="66912"/>
                  </a:lnTo>
                  <a:lnTo>
                    <a:pt x="13636" y="67214"/>
                  </a:lnTo>
                  <a:lnTo>
                    <a:pt x="14783" y="68059"/>
                  </a:lnTo>
                  <a:lnTo>
                    <a:pt x="15024" y="68059"/>
                  </a:lnTo>
                  <a:lnTo>
                    <a:pt x="15205" y="67999"/>
                  </a:lnTo>
                  <a:lnTo>
                    <a:pt x="15446" y="67878"/>
                  </a:lnTo>
                  <a:lnTo>
                    <a:pt x="15627" y="67757"/>
                  </a:lnTo>
                  <a:lnTo>
                    <a:pt x="15748" y="67576"/>
                  </a:lnTo>
                  <a:lnTo>
                    <a:pt x="15869" y="67335"/>
                  </a:lnTo>
                  <a:lnTo>
                    <a:pt x="15929" y="67154"/>
                  </a:lnTo>
                  <a:lnTo>
                    <a:pt x="15929" y="66912"/>
                  </a:lnTo>
                  <a:lnTo>
                    <a:pt x="15929" y="66671"/>
                  </a:lnTo>
                  <a:lnTo>
                    <a:pt x="15869" y="66490"/>
                  </a:lnTo>
                  <a:lnTo>
                    <a:pt x="15748" y="66249"/>
                  </a:lnTo>
                  <a:lnTo>
                    <a:pt x="15627" y="66068"/>
                  </a:lnTo>
                  <a:lnTo>
                    <a:pt x="15446" y="65947"/>
                  </a:lnTo>
                  <a:lnTo>
                    <a:pt x="15205" y="65826"/>
                  </a:lnTo>
                  <a:lnTo>
                    <a:pt x="15024" y="65766"/>
                  </a:lnTo>
                  <a:close/>
                  <a:moveTo>
                    <a:pt x="20333" y="65766"/>
                  </a:moveTo>
                  <a:lnTo>
                    <a:pt x="20152" y="65826"/>
                  </a:lnTo>
                  <a:lnTo>
                    <a:pt x="19911" y="65947"/>
                  </a:lnTo>
                  <a:lnTo>
                    <a:pt x="19730" y="66068"/>
                  </a:lnTo>
                  <a:lnTo>
                    <a:pt x="19609" y="66249"/>
                  </a:lnTo>
                  <a:lnTo>
                    <a:pt x="19489" y="66490"/>
                  </a:lnTo>
                  <a:lnTo>
                    <a:pt x="19428" y="66671"/>
                  </a:lnTo>
                  <a:lnTo>
                    <a:pt x="19428" y="66912"/>
                  </a:lnTo>
                  <a:lnTo>
                    <a:pt x="19428" y="67154"/>
                  </a:lnTo>
                  <a:lnTo>
                    <a:pt x="19489" y="67335"/>
                  </a:lnTo>
                  <a:lnTo>
                    <a:pt x="19609" y="67576"/>
                  </a:lnTo>
                  <a:lnTo>
                    <a:pt x="19730" y="67757"/>
                  </a:lnTo>
                  <a:lnTo>
                    <a:pt x="19911" y="67878"/>
                  </a:lnTo>
                  <a:lnTo>
                    <a:pt x="20152" y="67999"/>
                  </a:lnTo>
                  <a:lnTo>
                    <a:pt x="20333" y="68059"/>
                  </a:lnTo>
                  <a:lnTo>
                    <a:pt x="20816" y="68059"/>
                  </a:lnTo>
                  <a:lnTo>
                    <a:pt x="20997" y="67999"/>
                  </a:lnTo>
                  <a:lnTo>
                    <a:pt x="21239" y="67878"/>
                  </a:lnTo>
                  <a:lnTo>
                    <a:pt x="21420" y="67757"/>
                  </a:lnTo>
                  <a:lnTo>
                    <a:pt x="21540" y="67576"/>
                  </a:lnTo>
                  <a:lnTo>
                    <a:pt x="21661" y="67335"/>
                  </a:lnTo>
                  <a:lnTo>
                    <a:pt x="21721" y="67154"/>
                  </a:lnTo>
                  <a:lnTo>
                    <a:pt x="21721" y="66912"/>
                  </a:lnTo>
                  <a:lnTo>
                    <a:pt x="21721" y="66671"/>
                  </a:lnTo>
                  <a:lnTo>
                    <a:pt x="21661" y="66490"/>
                  </a:lnTo>
                  <a:lnTo>
                    <a:pt x="21540" y="66249"/>
                  </a:lnTo>
                  <a:lnTo>
                    <a:pt x="21420" y="66068"/>
                  </a:lnTo>
                  <a:lnTo>
                    <a:pt x="21239" y="65947"/>
                  </a:lnTo>
                  <a:lnTo>
                    <a:pt x="20997" y="65826"/>
                  </a:lnTo>
                  <a:lnTo>
                    <a:pt x="20816" y="65766"/>
                  </a:lnTo>
                  <a:close/>
                  <a:moveTo>
                    <a:pt x="26126" y="65766"/>
                  </a:moveTo>
                  <a:lnTo>
                    <a:pt x="25945" y="65826"/>
                  </a:lnTo>
                  <a:lnTo>
                    <a:pt x="25703" y="65947"/>
                  </a:lnTo>
                  <a:lnTo>
                    <a:pt x="25522" y="66068"/>
                  </a:lnTo>
                  <a:lnTo>
                    <a:pt x="25402" y="66249"/>
                  </a:lnTo>
                  <a:lnTo>
                    <a:pt x="25281" y="66490"/>
                  </a:lnTo>
                  <a:lnTo>
                    <a:pt x="25221" y="66671"/>
                  </a:lnTo>
                  <a:lnTo>
                    <a:pt x="25221" y="66912"/>
                  </a:lnTo>
                  <a:lnTo>
                    <a:pt x="25221" y="67154"/>
                  </a:lnTo>
                  <a:lnTo>
                    <a:pt x="25281" y="67335"/>
                  </a:lnTo>
                  <a:lnTo>
                    <a:pt x="25402" y="67576"/>
                  </a:lnTo>
                  <a:lnTo>
                    <a:pt x="25522" y="67757"/>
                  </a:lnTo>
                  <a:lnTo>
                    <a:pt x="25703" y="67878"/>
                  </a:lnTo>
                  <a:lnTo>
                    <a:pt x="25945" y="67999"/>
                  </a:lnTo>
                  <a:lnTo>
                    <a:pt x="26126" y="68059"/>
                  </a:lnTo>
                  <a:lnTo>
                    <a:pt x="26608" y="68059"/>
                  </a:lnTo>
                  <a:lnTo>
                    <a:pt x="26789" y="67999"/>
                  </a:lnTo>
                  <a:lnTo>
                    <a:pt x="27031" y="67878"/>
                  </a:lnTo>
                  <a:lnTo>
                    <a:pt x="27212" y="67757"/>
                  </a:lnTo>
                  <a:lnTo>
                    <a:pt x="27332" y="67576"/>
                  </a:lnTo>
                  <a:lnTo>
                    <a:pt x="27453" y="67335"/>
                  </a:lnTo>
                  <a:lnTo>
                    <a:pt x="27513" y="67154"/>
                  </a:lnTo>
                  <a:lnTo>
                    <a:pt x="27513" y="66912"/>
                  </a:lnTo>
                  <a:lnTo>
                    <a:pt x="27513" y="66671"/>
                  </a:lnTo>
                  <a:lnTo>
                    <a:pt x="27453" y="66490"/>
                  </a:lnTo>
                  <a:lnTo>
                    <a:pt x="27332" y="66249"/>
                  </a:lnTo>
                  <a:lnTo>
                    <a:pt x="27212" y="66068"/>
                  </a:lnTo>
                  <a:lnTo>
                    <a:pt x="27031" y="65947"/>
                  </a:lnTo>
                  <a:lnTo>
                    <a:pt x="26789" y="65826"/>
                  </a:lnTo>
                  <a:lnTo>
                    <a:pt x="26608" y="65766"/>
                  </a:lnTo>
                  <a:close/>
                  <a:moveTo>
                    <a:pt x="31918" y="65766"/>
                  </a:moveTo>
                  <a:lnTo>
                    <a:pt x="31737" y="65826"/>
                  </a:lnTo>
                  <a:lnTo>
                    <a:pt x="31496" y="65947"/>
                  </a:lnTo>
                  <a:lnTo>
                    <a:pt x="31315" y="66068"/>
                  </a:lnTo>
                  <a:lnTo>
                    <a:pt x="31194" y="66249"/>
                  </a:lnTo>
                  <a:lnTo>
                    <a:pt x="31073" y="66490"/>
                  </a:lnTo>
                  <a:lnTo>
                    <a:pt x="31013" y="66671"/>
                  </a:lnTo>
                  <a:lnTo>
                    <a:pt x="31013" y="66912"/>
                  </a:lnTo>
                  <a:lnTo>
                    <a:pt x="31013" y="67154"/>
                  </a:lnTo>
                  <a:lnTo>
                    <a:pt x="31073" y="67335"/>
                  </a:lnTo>
                  <a:lnTo>
                    <a:pt x="31194" y="67576"/>
                  </a:lnTo>
                  <a:lnTo>
                    <a:pt x="31315" y="67757"/>
                  </a:lnTo>
                  <a:lnTo>
                    <a:pt x="31496" y="67878"/>
                  </a:lnTo>
                  <a:lnTo>
                    <a:pt x="31737" y="67999"/>
                  </a:lnTo>
                  <a:lnTo>
                    <a:pt x="31918" y="68059"/>
                  </a:lnTo>
                  <a:lnTo>
                    <a:pt x="32401" y="68059"/>
                  </a:lnTo>
                  <a:lnTo>
                    <a:pt x="32582" y="67999"/>
                  </a:lnTo>
                  <a:lnTo>
                    <a:pt x="32823" y="67878"/>
                  </a:lnTo>
                  <a:lnTo>
                    <a:pt x="33004" y="67757"/>
                  </a:lnTo>
                  <a:lnTo>
                    <a:pt x="33125" y="67576"/>
                  </a:lnTo>
                  <a:lnTo>
                    <a:pt x="33245" y="67335"/>
                  </a:lnTo>
                  <a:lnTo>
                    <a:pt x="33306" y="67154"/>
                  </a:lnTo>
                  <a:lnTo>
                    <a:pt x="33306" y="66912"/>
                  </a:lnTo>
                  <a:lnTo>
                    <a:pt x="33306" y="66671"/>
                  </a:lnTo>
                  <a:lnTo>
                    <a:pt x="33245" y="66490"/>
                  </a:lnTo>
                  <a:lnTo>
                    <a:pt x="33125" y="66249"/>
                  </a:lnTo>
                  <a:lnTo>
                    <a:pt x="33004" y="66068"/>
                  </a:lnTo>
                  <a:lnTo>
                    <a:pt x="32823" y="65947"/>
                  </a:lnTo>
                  <a:lnTo>
                    <a:pt x="32582" y="65826"/>
                  </a:lnTo>
                  <a:lnTo>
                    <a:pt x="32401" y="65766"/>
                  </a:lnTo>
                  <a:close/>
                  <a:moveTo>
                    <a:pt x="37710" y="65766"/>
                  </a:moveTo>
                  <a:lnTo>
                    <a:pt x="37529" y="65826"/>
                  </a:lnTo>
                  <a:lnTo>
                    <a:pt x="37288" y="65947"/>
                  </a:lnTo>
                  <a:lnTo>
                    <a:pt x="37107" y="66068"/>
                  </a:lnTo>
                  <a:lnTo>
                    <a:pt x="36986" y="66249"/>
                  </a:lnTo>
                  <a:lnTo>
                    <a:pt x="36865" y="66490"/>
                  </a:lnTo>
                  <a:lnTo>
                    <a:pt x="36805" y="66671"/>
                  </a:lnTo>
                  <a:lnTo>
                    <a:pt x="36805" y="66912"/>
                  </a:lnTo>
                  <a:lnTo>
                    <a:pt x="36805" y="67154"/>
                  </a:lnTo>
                  <a:lnTo>
                    <a:pt x="36865" y="67335"/>
                  </a:lnTo>
                  <a:lnTo>
                    <a:pt x="36986" y="67576"/>
                  </a:lnTo>
                  <a:lnTo>
                    <a:pt x="37107" y="67757"/>
                  </a:lnTo>
                  <a:lnTo>
                    <a:pt x="37288" y="67878"/>
                  </a:lnTo>
                  <a:lnTo>
                    <a:pt x="37529" y="67999"/>
                  </a:lnTo>
                  <a:lnTo>
                    <a:pt x="37710" y="68059"/>
                  </a:lnTo>
                  <a:lnTo>
                    <a:pt x="38193" y="68059"/>
                  </a:lnTo>
                  <a:lnTo>
                    <a:pt x="38374" y="67999"/>
                  </a:lnTo>
                  <a:lnTo>
                    <a:pt x="38615" y="67878"/>
                  </a:lnTo>
                  <a:lnTo>
                    <a:pt x="38796" y="67757"/>
                  </a:lnTo>
                  <a:lnTo>
                    <a:pt x="38917" y="67576"/>
                  </a:lnTo>
                  <a:lnTo>
                    <a:pt x="39038" y="67335"/>
                  </a:lnTo>
                  <a:lnTo>
                    <a:pt x="39098" y="67154"/>
                  </a:lnTo>
                  <a:lnTo>
                    <a:pt x="39098" y="66912"/>
                  </a:lnTo>
                  <a:lnTo>
                    <a:pt x="39098" y="66671"/>
                  </a:lnTo>
                  <a:lnTo>
                    <a:pt x="39038" y="66490"/>
                  </a:lnTo>
                  <a:lnTo>
                    <a:pt x="38917" y="66249"/>
                  </a:lnTo>
                  <a:lnTo>
                    <a:pt x="38796" y="66068"/>
                  </a:lnTo>
                  <a:lnTo>
                    <a:pt x="38615" y="65947"/>
                  </a:lnTo>
                  <a:lnTo>
                    <a:pt x="38374" y="65826"/>
                  </a:lnTo>
                  <a:lnTo>
                    <a:pt x="38193" y="65766"/>
                  </a:lnTo>
                  <a:close/>
                  <a:moveTo>
                    <a:pt x="43502" y="65766"/>
                  </a:moveTo>
                  <a:lnTo>
                    <a:pt x="43321" y="65826"/>
                  </a:lnTo>
                  <a:lnTo>
                    <a:pt x="43080" y="65947"/>
                  </a:lnTo>
                  <a:lnTo>
                    <a:pt x="42899" y="66068"/>
                  </a:lnTo>
                  <a:lnTo>
                    <a:pt x="42778" y="66249"/>
                  </a:lnTo>
                  <a:lnTo>
                    <a:pt x="42658" y="66490"/>
                  </a:lnTo>
                  <a:lnTo>
                    <a:pt x="42597" y="66671"/>
                  </a:lnTo>
                  <a:lnTo>
                    <a:pt x="42597" y="66912"/>
                  </a:lnTo>
                  <a:lnTo>
                    <a:pt x="42597" y="67154"/>
                  </a:lnTo>
                  <a:lnTo>
                    <a:pt x="42658" y="67335"/>
                  </a:lnTo>
                  <a:lnTo>
                    <a:pt x="42778" y="67576"/>
                  </a:lnTo>
                  <a:lnTo>
                    <a:pt x="42899" y="67757"/>
                  </a:lnTo>
                  <a:lnTo>
                    <a:pt x="43080" y="67878"/>
                  </a:lnTo>
                  <a:lnTo>
                    <a:pt x="43321" y="67999"/>
                  </a:lnTo>
                  <a:lnTo>
                    <a:pt x="43502" y="68059"/>
                  </a:lnTo>
                  <a:lnTo>
                    <a:pt x="43985" y="68059"/>
                  </a:lnTo>
                  <a:lnTo>
                    <a:pt x="44166" y="67999"/>
                  </a:lnTo>
                  <a:lnTo>
                    <a:pt x="44407" y="67878"/>
                  </a:lnTo>
                  <a:lnTo>
                    <a:pt x="44588" y="67757"/>
                  </a:lnTo>
                  <a:lnTo>
                    <a:pt x="44709" y="67576"/>
                  </a:lnTo>
                  <a:lnTo>
                    <a:pt x="44830" y="67335"/>
                  </a:lnTo>
                  <a:lnTo>
                    <a:pt x="44890" y="67154"/>
                  </a:lnTo>
                  <a:lnTo>
                    <a:pt x="44890" y="66912"/>
                  </a:lnTo>
                  <a:lnTo>
                    <a:pt x="44890" y="66671"/>
                  </a:lnTo>
                  <a:lnTo>
                    <a:pt x="44830" y="66490"/>
                  </a:lnTo>
                  <a:lnTo>
                    <a:pt x="44709" y="66249"/>
                  </a:lnTo>
                  <a:lnTo>
                    <a:pt x="44588" y="66068"/>
                  </a:lnTo>
                  <a:lnTo>
                    <a:pt x="44407" y="65947"/>
                  </a:lnTo>
                  <a:lnTo>
                    <a:pt x="44166" y="65826"/>
                  </a:lnTo>
                  <a:lnTo>
                    <a:pt x="43985" y="65766"/>
                  </a:lnTo>
                  <a:close/>
                  <a:moveTo>
                    <a:pt x="49295" y="65766"/>
                  </a:moveTo>
                  <a:lnTo>
                    <a:pt x="49114" y="65826"/>
                  </a:lnTo>
                  <a:lnTo>
                    <a:pt x="48872" y="65947"/>
                  </a:lnTo>
                  <a:lnTo>
                    <a:pt x="48691" y="66068"/>
                  </a:lnTo>
                  <a:lnTo>
                    <a:pt x="48571" y="66249"/>
                  </a:lnTo>
                  <a:lnTo>
                    <a:pt x="48450" y="66490"/>
                  </a:lnTo>
                  <a:lnTo>
                    <a:pt x="48390" y="66671"/>
                  </a:lnTo>
                  <a:lnTo>
                    <a:pt x="48390" y="66912"/>
                  </a:lnTo>
                  <a:lnTo>
                    <a:pt x="48390" y="67154"/>
                  </a:lnTo>
                  <a:lnTo>
                    <a:pt x="48450" y="67335"/>
                  </a:lnTo>
                  <a:lnTo>
                    <a:pt x="48571" y="67576"/>
                  </a:lnTo>
                  <a:lnTo>
                    <a:pt x="48691" y="67757"/>
                  </a:lnTo>
                  <a:lnTo>
                    <a:pt x="48872" y="67878"/>
                  </a:lnTo>
                  <a:lnTo>
                    <a:pt x="49114" y="67999"/>
                  </a:lnTo>
                  <a:lnTo>
                    <a:pt x="49295" y="68059"/>
                  </a:lnTo>
                  <a:lnTo>
                    <a:pt x="49777" y="68059"/>
                  </a:lnTo>
                  <a:lnTo>
                    <a:pt x="49958" y="67999"/>
                  </a:lnTo>
                  <a:lnTo>
                    <a:pt x="50200" y="67878"/>
                  </a:lnTo>
                  <a:lnTo>
                    <a:pt x="50381" y="67757"/>
                  </a:lnTo>
                  <a:lnTo>
                    <a:pt x="50501" y="67576"/>
                  </a:lnTo>
                  <a:lnTo>
                    <a:pt x="50622" y="67335"/>
                  </a:lnTo>
                  <a:lnTo>
                    <a:pt x="50682" y="67154"/>
                  </a:lnTo>
                  <a:lnTo>
                    <a:pt x="50682" y="66912"/>
                  </a:lnTo>
                  <a:lnTo>
                    <a:pt x="50682" y="66671"/>
                  </a:lnTo>
                  <a:lnTo>
                    <a:pt x="50622" y="66490"/>
                  </a:lnTo>
                  <a:lnTo>
                    <a:pt x="50501" y="66249"/>
                  </a:lnTo>
                  <a:lnTo>
                    <a:pt x="50381" y="66068"/>
                  </a:lnTo>
                  <a:lnTo>
                    <a:pt x="50200" y="65947"/>
                  </a:lnTo>
                  <a:lnTo>
                    <a:pt x="49958" y="65826"/>
                  </a:lnTo>
                  <a:lnTo>
                    <a:pt x="49777" y="65766"/>
                  </a:lnTo>
                  <a:close/>
                  <a:moveTo>
                    <a:pt x="55087" y="65766"/>
                  </a:moveTo>
                  <a:lnTo>
                    <a:pt x="54906" y="65826"/>
                  </a:lnTo>
                  <a:lnTo>
                    <a:pt x="54665" y="65947"/>
                  </a:lnTo>
                  <a:lnTo>
                    <a:pt x="54483" y="66068"/>
                  </a:lnTo>
                  <a:lnTo>
                    <a:pt x="54363" y="66249"/>
                  </a:lnTo>
                  <a:lnTo>
                    <a:pt x="54242" y="66490"/>
                  </a:lnTo>
                  <a:lnTo>
                    <a:pt x="54182" y="66671"/>
                  </a:lnTo>
                  <a:lnTo>
                    <a:pt x="54182" y="66912"/>
                  </a:lnTo>
                  <a:lnTo>
                    <a:pt x="54182" y="67154"/>
                  </a:lnTo>
                  <a:lnTo>
                    <a:pt x="54242" y="67335"/>
                  </a:lnTo>
                  <a:lnTo>
                    <a:pt x="54363" y="67576"/>
                  </a:lnTo>
                  <a:lnTo>
                    <a:pt x="54483" y="67757"/>
                  </a:lnTo>
                  <a:lnTo>
                    <a:pt x="54665" y="67878"/>
                  </a:lnTo>
                  <a:lnTo>
                    <a:pt x="54906" y="67999"/>
                  </a:lnTo>
                  <a:lnTo>
                    <a:pt x="55087" y="68059"/>
                  </a:lnTo>
                  <a:lnTo>
                    <a:pt x="55570" y="68059"/>
                  </a:lnTo>
                  <a:lnTo>
                    <a:pt x="55751" y="67999"/>
                  </a:lnTo>
                  <a:lnTo>
                    <a:pt x="55992" y="67878"/>
                  </a:lnTo>
                  <a:lnTo>
                    <a:pt x="56173" y="67757"/>
                  </a:lnTo>
                  <a:lnTo>
                    <a:pt x="56294" y="67576"/>
                  </a:lnTo>
                  <a:lnTo>
                    <a:pt x="56414" y="67335"/>
                  </a:lnTo>
                  <a:lnTo>
                    <a:pt x="56475" y="67154"/>
                  </a:lnTo>
                  <a:lnTo>
                    <a:pt x="56475" y="66912"/>
                  </a:lnTo>
                  <a:lnTo>
                    <a:pt x="56475" y="66671"/>
                  </a:lnTo>
                  <a:lnTo>
                    <a:pt x="56414" y="66490"/>
                  </a:lnTo>
                  <a:lnTo>
                    <a:pt x="56294" y="66249"/>
                  </a:lnTo>
                  <a:lnTo>
                    <a:pt x="56173" y="66068"/>
                  </a:lnTo>
                  <a:lnTo>
                    <a:pt x="55992" y="65947"/>
                  </a:lnTo>
                  <a:lnTo>
                    <a:pt x="55751" y="65826"/>
                  </a:lnTo>
                  <a:lnTo>
                    <a:pt x="55570" y="65766"/>
                  </a:lnTo>
                  <a:close/>
                  <a:moveTo>
                    <a:pt x="60879" y="65766"/>
                  </a:moveTo>
                  <a:lnTo>
                    <a:pt x="60698" y="65826"/>
                  </a:lnTo>
                  <a:lnTo>
                    <a:pt x="60457" y="65947"/>
                  </a:lnTo>
                  <a:lnTo>
                    <a:pt x="60276" y="66068"/>
                  </a:lnTo>
                  <a:lnTo>
                    <a:pt x="60155" y="66249"/>
                  </a:lnTo>
                  <a:lnTo>
                    <a:pt x="60034" y="66490"/>
                  </a:lnTo>
                  <a:lnTo>
                    <a:pt x="59974" y="66671"/>
                  </a:lnTo>
                  <a:lnTo>
                    <a:pt x="59974" y="66912"/>
                  </a:lnTo>
                  <a:lnTo>
                    <a:pt x="59974" y="67154"/>
                  </a:lnTo>
                  <a:lnTo>
                    <a:pt x="60034" y="67335"/>
                  </a:lnTo>
                  <a:lnTo>
                    <a:pt x="60155" y="67576"/>
                  </a:lnTo>
                  <a:lnTo>
                    <a:pt x="60276" y="67757"/>
                  </a:lnTo>
                  <a:lnTo>
                    <a:pt x="60457" y="67878"/>
                  </a:lnTo>
                  <a:lnTo>
                    <a:pt x="60698" y="67999"/>
                  </a:lnTo>
                  <a:lnTo>
                    <a:pt x="60879" y="68059"/>
                  </a:lnTo>
                  <a:lnTo>
                    <a:pt x="61120" y="68059"/>
                  </a:lnTo>
                  <a:lnTo>
                    <a:pt x="62267" y="67214"/>
                  </a:lnTo>
                  <a:lnTo>
                    <a:pt x="62267" y="66912"/>
                  </a:lnTo>
                  <a:lnTo>
                    <a:pt x="62267" y="66671"/>
                  </a:lnTo>
                  <a:lnTo>
                    <a:pt x="62206" y="66490"/>
                  </a:lnTo>
                  <a:lnTo>
                    <a:pt x="62086" y="66249"/>
                  </a:lnTo>
                  <a:lnTo>
                    <a:pt x="61965" y="66068"/>
                  </a:lnTo>
                  <a:lnTo>
                    <a:pt x="61784" y="65947"/>
                  </a:lnTo>
                  <a:lnTo>
                    <a:pt x="61543" y="65826"/>
                  </a:lnTo>
                  <a:lnTo>
                    <a:pt x="61362" y="65766"/>
                  </a:lnTo>
                  <a:close/>
                  <a:moveTo>
                    <a:pt x="17679" y="68662"/>
                  </a:moveTo>
                  <a:lnTo>
                    <a:pt x="17317" y="68723"/>
                  </a:lnTo>
                  <a:lnTo>
                    <a:pt x="17015" y="68843"/>
                  </a:lnTo>
                  <a:lnTo>
                    <a:pt x="16774" y="69085"/>
                  </a:lnTo>
                  <a:lnTo>
                    <a:pt x="16593" y="69386"/>
                  </a:lnTo>
                  <a:lnTo>
                    <a:pt x="18523" y="70593"/>
                  </a:lnTo>
                  <a:lnTo>
                    <a:pt x="18644" y="70472"/>
                  </a:lnTo>
                  <a:lnTo>
                    <a:pt x="18765" y="70231"/>
                  </a:lnTo>
                  <a:lnTo>
                    <a:pt x="18825" y="70050"/>
                  </a:lnTo>
                  <a:lnTo>
                    <a:pt x="18825" y="69809"/>
                  </a:lnTo>
                  <a:lnTo>
                    <a:pt x="18825" y="69567"/>
                  </a:lnTo>
                  <a:lnTo>
                    <a:pt x="18765" y="69386"/>
                  </a:lnTo>
                  <a:lnTo>
                    <a:pt x="18644" y="69145"/>
                  </a:lnTo>
                  <a:lnTo>
                    <a:pt x="18523" y="68964"/>
                  </a:lnTo>
                  <a:lnTo>
                    <a:pt x="18342" y="68843"/>
                  </a:lnTo>
                  <a:lnTo>
                    <a:pt x="18101" y="68723"/>
                  </a:lnTo>
                  <a:lnTo>
                    <a:pt x="17920" y="68662"/>
                  </a:lnTo>
                  <a:close/>
                  <a:moveTo>
                    <a:pt x="57983" y="68662"/>
                  </a:moveTo>
                  <a:lnTo>
                    <a:pt x="57802" y="68723"/>
                  </a:lnTo>
                  <a:lnTo>
                    <a:pt x="57561" y="68843"/>
                  </a:lnTo>
                  <a:lnTo>
                    <a:pt x="57380" y="68964"/>
                  </a:lnTo>
                  <a:lnTo>
                    <a:pt x="57259" y="69145"/>
                  </a:lnTo>
                  <a:lnTo>
                    <a:pt x="57138" y="69386"/>
                  </a:lnTo>
                  <a:lnTo>
                    <a:pt x="57078" y="69567"/>
                  </a:lnTo>
                  <a:lnTo>
                    <a:pt x="57078" y="69809"/>
                  </a:lnTo>
                  <a:lnTo>
                    <a:pt x="57078" y="70050"/>
                  </a:lnTo>
                  <a:lnTo>
                    <a:pt x="57138" y="70231"/>
                  </a:lnTo>
                  <a:lnTo>
                    <a:pt x="57259" y="70472"/>
                  </a:lnTo>
                  <a:lnTo>
                    <a:pt x="57380" y="70593"/>
                  </a:lnTo>
                  <a:lnTo>
                    <a:pt x="59310" y="69386"/>
                  </a:lnTo>
                  <a:lnTo>
                    <a:pt x="59129" y="69085"/>
                  </a:lnTo>
                  <a:lnTo>
                    <a:pt x="58888" y="68843"/>
                  </a:lnTo>
                  <a:lnTo>
                    <a:pt x="58586" y="68723"/>
                  </a:lnTo>
                  <a:lnTo>
                    <a:pt x="58224" y="68662"/>
                  </a:lnTo>
                  <a:close/>
                  <a:moveTo>
                    <a:pt x="23230" y="68662"/>
                  </a:moveTo>
                  <a:lnTo>
                    <a:pt x="23049" y="68723"/>
                  </a:lnTo>
                  <a:lnTo>
                    <a:pt x="22807" y="68843"/>
                  </a:lnTo>
                  <a:lnTo>
                    <a:pt x="22626" y="68964"/>
                  </a:lnTo>
                  <a:lnTo>
                    <a:pt x="22506" y="69145"/>
                  </a:lnTo>
                  <a:lnTo>
                    <a:pt x="22385" y="69386"/>
                  </a:lnTo>
                  <a:lnTo>
                    <a:pt x="22325" y="69567"/>
                  </a:lnTo>
                  <a:lnTo>
                    <a:pt x="22325" y="69809"/>
                  </a:lnTo>
                  <a:lnTo>
                    <a:pt x="22325" y="70050"/>
                  </a:lnTo>
                  <a:lnTo>
                    <a:pt x="22385" y="70231"/>
                  </a:lnTo>
                  <a:lnTo>
                    <a:pt x="22506" y="70472"/>
                  </a:lnTo>
                  <a:lnTo>
                    <a:pt x="22626" y="70653"/>
                  </a:lnTo>
                  <a:lnTo>
                    <a:pt x="22807" y="70774"/>
                  </a:lnTo>
                  <a:lnTo>
                    <a:pt x="23049" y="70895"/>
                  </a:lnTo>
                  <a:lnTo>
                    <a:pt x="23230" y="70955"/>
                  </a:lnTo>
                  <a:lnTo>
                    <a:pt x="23712" y="70955"/>
                  </a:lnTo>
                  <a:lnTo>
                    <a:pt x="23893" y="70895"/>
                  </a:lnTo>
                  <a:lnTo>
                    <a:pt x="24135" y="70774"/>
                  </a:lnTo>
                  <a:lnTo>
                    <a:pt x="24316" y="70653"/>
                  </a:lnTo>
                  <a:lnTo>
                    <a:pt x="24436" y="70472"/>
                  </a:lnTo>
                  <a:lnTo>
                    <a:pt x="24557" y="70231"/>
                  </a:lnTo>
                  <a:lnTo>
                    <a:pt x="24617" y="70050"/>
                  </a:lnTo>
                  <a:lnTo>
                    <a:pt x="24617" y="69809"/>
                  </a:lnTo>
                  <a:lnTo>
                    <a:pt x="24617" y="69567"/>
                  </a:lnTo>
                  <a:lnTo>
                    <a:pt x="24557" y="69386"/>
                  </a:lnTo>
                  <a:lnTo>
                    <a:pt x="24436" y="69145"/>
                  </a:lnTo>
                  <a:lnTo>
                    <a:pt x="24316" y="68964"/>
                  </a:lnTo>
                  <a:lnTo>
                    <a:pt x="24135" y="68843"/>
                  </a:lnTo>
                  <a:lnTo>
                    <a:pt x="23893" y="68723"/>
                  </a:lnTo>
                  <a:lnTo>
                    <a:pt x="23712" y="68662"/>
                  </a:lnTo>
                  <a:close/>
                  <a:moveTo>
                    <a:pt x="29022" y="68662"/>
                  </a:moveTo>
                  <a:lnTo>
                    <a:pt x="28841" y="68723"/>
                  </a:lnTo>
                  <a:lnTo>
                    <a:pt x="28599" y="68843"/>
                  </a:lnTo>
                  <a:lnTo>
                    <a:pt x="28418" y="68964"/>
                  </a:lnTo>
                  <a:lnTo>
                    <a:pt x="28298" y="69145"/>
                  </a:lnTo>
                  <a:lnTo>
                    <a:pt x="28177" y="69386"/>
                  </a:lnTo>
                  <a:lnTo>
                    <a:pt x="28117" y="69567"/>
                  </a:lnTo>
                  <a:lnTo>
                    <a:pt x="28117" y="69809"/>
                  </a:lnTo>
                  <a:lnTo>
                    <a:pt x="28117" y="70050"/>
                  </a:lnTo>
                  <a:lnTo>
                    <a:pt x="28177" y="70231"/>
                  </a:lnTo>
                  <a:lnTo>
                    <a:pt x="28298" y="70472"/>
                  </a:lnTo>
                  <a:lnTo>
                    <a:pt x="28418" y="70653"/>
                  </a:lnTo>
                  <a:lnTo>
                    <a:pt x="28599" y="70774"/>
                  </a:lnTo>
                  <a:lnTo>
                    <a:pt x="28841" y="70895"/>
                  </a:lnTo>
                  <a:lnTo>
                    <a:pt x="29022" y="70955"/>
                  </a:lnTo>
                  <a:lnTo>
                    <a:pt x="29505" y="70955"/>
                  </a:lnTo>
                  <a:lnTo>
                    <a:pt x="29686" y="70895"/>
                  </a:lnTo>
                  <a:lnTo>
                    <a:pt x="29927" y="70774"/>
                  </a:lnTo>
                  <a:lnTo>
                    <a:pt x="30108" y="70653"/>
                  </a:lnTo>
                  <a:lnTo>
                    <a:pt x="30229" y="70472"/>
                  </a:lnTo>
                  <a:lnTo>
                    <a:pt x="30349" y="70231"/>
                  </a:lnTo>
                  <a:lnTo>
                    <a:pt x="30410" y="70050"/>
                  </a:lnTo>
                  <a:lnTo>
                    <a:pt x="30410" y="69809"/>
                  </a:lnTo>
                  <a:lnTo>
                    <a:pt x="30410" y="69567"/>
                  </a:lnTo>
                  <a:lnTo>
                    <a:pt x="30349" y="69386"/>
                  </a:lnTo>
                  <a:lnTo>
                    <a:pt x="30229" y="69145"/>
                  </a:lnTo>
                  <a:lnTo>
                    <a:pt x="30108" y="68964"/>
                  </a:lnTo>
                  <a:lnTo>
                    <a:pt x="29927" y="68843"/>
                  </a:lnTo>
                  <a:lnTo>
                    <a:pt x="29686" y="68723"/>
                  </a:lnTo>
                  <a:lnTo>
                    <a:pt x="29505" y="68662"/>
                  </a:lnTo>
                  <a:close/>
                  <a:moveTo>
                    <a:pt x="34814" y="68662"/>
                  </a:moveTo>
                  <a:lnTo>
                    <a:pt x="34633" y="68723"/>
                  </a:lnTo>
                  <a:lnTo>
                    <a:pt x="34392" y="68843"/>
                  </a:lnTo>
                  <a:lnTo>
                    <a:pt x="34211" y="68964"/>
                  </a:lnTo>
                  <a:lnTo>
                    <a:pt x="34090" y="69145"/>
                  </a:lnTo>
                  <a:lnTo>
                    <a:pt x="33969" y="69386"/>
                  </a:lnTo>
                  <a:lnTo>
                    <a:pt x="33909" y="69567"/>
                  </a:lnTo>
                  <a:lnTo>
                    <a:pt x="33909" y="69809"/>
                  </a:lnTo>
                  <a:lnTo>
                    <a:pt x="33909" y="70050"/>
                  </a:lnTo>
                  <a:lnTo>
                    <a:pt x="33969" y="70231"/>
                  </a:lnTo>
                  <a:lnTo>
                    <a:pt x="34090" y="70472"/>
                  </a:lnTo>
                  <a:lnTo>
                    <a:pt x="34211" y="70653"/>
                  </a:lnTo>
                  <a:lnTo>
                    <a:pt x="34392" y="70774"/>
                  </a:lnTo>
                  <a:lnTo>
                    <a:pt x="34633" y="70895"/>
                  </a:lnTo>
                  <a:lnTo>
                    <a:pt x="34814" y="70955"/>
                  </a:lnTo>
                  <a:lnTo>
                    <a:pt x="35297" y="70955"/>
                  </a:lnTo>
                  <a:lnTo>
                    <a:pt x="35478" y="70895"/>
                  </a:lnTo>
                  <a:lnTo>
                    <a:pt x="35719" y="70774"/>
                  </a:lnTo>
                  <a:lnTo>
                    <a:pt x="35900" y="70653"/>
                  </a:lnTo>
                  <a:lnTo>
                    <a:pt x="36021" y="70472"/>
                  </a:lnTo>
                  <a:lnTo>
                    <a:pt x="36141" y="70231"/>
                  </a:lnTo>
                  <a:lnTo>
                    <a:pt x="36202" y="70050"/>
                  </a:lnTo>
                  <a:lnTo>
                    <a:pt x="36202" y="69809"/>
                  </a:lnTo>
                  <a:lnTo>
                    <a:pt x="36202" y="69567"/>
                  </a:lnTo>
                  <a:lnTo>
                    <a:pt x="36141" y="69386"/>
                  </a:lnTo>
                  <a:lnTo>
                    <a:pt x="36021" y="69145"/>
                  </a:lnTo>
                  <a:lnTo>
                    <a:pt x="35900" y="68964"/>
                  </a:lnTo>
                  <a:lnTo>
                    <a:pt x="35719" y="68843"/>
                  </a:lnTo>
                  <a:lnTo>
                    <a:pt x="35478" y="68723"/>
                  </a:lnTo>
                  <a:lnTo>
                    <a:pt x="35297" y="68662"/>
                  </a:lnTo>
                  <a:close/>
                  <a:moveTo>
                    <a:pt x="40606" y="68662"/>
                  </a:moveTo>
                  <a:lnTo>
                    <a:pt x="40425" y="68723"/>
                  </a:lnTo>
                  <a:lnTo>
                    <a:pt x="40184" y="68843"/>
                  </a:lnTo>
                  <a:lnTo>
                    <a:pt x="40003" y="68964"/>
                  </a:lnTo>
                  <a:lnTo>
                    <a:pt x="39882" y="69145"/>
                  </a:lnTo>
                  <a:lnTo>
                    <a:pt x="39762" y="69386"/>
                  </a:lnTo>
                  <a:lnTo>
                    <a:pt x="39701" y="69567"/>
                  </a:lnTo>
                  <a:lnTo>
                    <a:pt x="39701" y="69809"/>
                  </a:lnTo>
                  <a:lnTo>
                    <a:pt x="39701" y="70050"/>
                  </a:lnTo>
                  <a:lnTo>
                    <a:pt x="39762" y="70231"/>
                  </a:lnTo>
                  <a:lnTo>
                    <a:pt x="39882" y="70472"/>
                  </a:lnTo>
                  <a:lnTo>
                    <a:pt x="40003" y="70653"/>
                  </a:lnTo>
                  <a:lnTo>
                    <a:pt x="40184" y="70774"/>
                  </a:lnTo>
                  <a:lnTo>
                    <a:pt x="40425" y="70895"/>
                  </a:lnTo>
                  <a:lnTo>
                    <a:pt x="40606" y="70955"/>
                  </a:lnTo>
                  <a:lnTo>
                    <a:pt x="41089" y="70955"/>
                  </a:lnTo>
                  <a:lnTo>
                    <a:pt x="41270" y="70895"/>
                  </a:lnTo>
                  <a:lnTo>
                    <a:pt x="41511" y="70774"/>
                  </a:lnTo>
                  <a:lnTo>
                    <a:pt x="41692" y="70653"/>
                  </a:lnTo>
                  <a:lnTo>
                    <a:pt x="41813" y="70472"/>
                  </a:lnTo>
                  <a:lnTo>
                    <a:pt x="41934" y="70231"/>
                  </a:lnTo>
                  <a:lnTo>
                    <a:pt x="41994" y="70050"/>
                  </a:lnTo>
                  <a:lnTo>
                    <a:pt x="41994" y="69809"/>
                  </a:lnTo>
                  <a:lnTo>
                    <a:pt x="41994" y="69567"/>
                  </a:lnTo>
                  <a:lnTo>
                    <a:pt x="41934" y="69386"/>
                  </a:lnTo>
                  <a:lnTo>
                    <a:pt x="41813" y="69145"/>
                  </a:lnTo>
                  <a:lnTo>
                    <a:pt x="41692" y="68964"/>
                  </a:lnTo>
                  <a:lnTo>
                    <a:pt x="41511" y="68843"/>
                  </a:lnTo>
                  <a:lnTo>
                    <a:pt x="41270" y="68723"/>
                  </a:lnTo>
                  <a:lnTo>
                    <a:pt x="41089" y="68662"/>
                  </a:lnTo>
                  <a:close/>
                  <a:moveTo>
                    <a:pt x="46399" y="68662"/>
                  </a:moveTo>
                  <a:lnTo>
                    <a:pt x="46218" y="68723"/>
                  </a:lnTo>
                  <a:lnTo>
                    <a:pt x="45976" y="68843"/>
                  </a:lnTo>
                  <a:lnTo>
                    <a:pt x="45795" y="68964"/>
                  </a:lnTo>
                  <a:lnTo>
                    <a:pt x="45674" y="69145"/>
                  </a:lnTo>
                  <a:lnTo>
                    <a:pt x="45554" y="69386"/>
                  </a:lnTo>
                  <a:lnTo>
                    <a:pt x="45493" y="69567"/>
                  </a:lnTo>
                  <a:lnTo>
                    <a:pt x="45493" y="69809"/>
                  </a:lnTo>
                  <a:lnTo>
                    <a:pt x="45493" y="70050"/>
                  </a:lnTo>
                  <a:lnTo>
                    <a:pt x="45554" y="70231"/>
                  </a:lnTo>
                  <a:lnTo>
                    <a:pt x="45674" y="70472"/>
                  </a:lnTo>
                  <a:lnTo>
                    <a:pt x="45795" y="70653"/>
                  </a:lnTo>
                  <a:lnTo>
                    <a:pt x="45976" y="70774"/>
                  </a:lnTo>
                  <a:lnTo>
                    <a:pt x="46218" y="70895"/>
                  </a:lnTo>
                  <a:lnTo>
                    <a:pt x="46399" y="70955"/>
                  </a:lnTo>
                  <a:lnTo>
                    <a:pt x="46881" y="70955"/>
                  </a:lnTo>
                  <a:lnTo>
                    <a:pt x="47062" y="70895"/>
                  </a:lnTo>
                  <a:lnTo>
                    <a:pt x="47304" y="70774"/>
                  </a:lnTo>
                  <a:lnTo>
                    <a:pt x="47485" y="70653"/>
                  </a:lnTo>
                  <a:lnTo>
                    <a:pt x="47605" y="70472"/>
                  </a:lnTo>
                  <a:lnTo>
                    <a:pt x="47726" y="70231"/>
                  </a:lnTo>
                  <a:lnTo>
                    <a:pt x="47786" y="70050"/>
                  </a:lnTo>
                  <a:lnTo>
                    <a:pt x="47786" y="69809"/>
                  </a:lnTo>
                  <a:lnTo>
                    <a:pt x="47786" y="69567"/>
                  </a:lnTo>
                  <a:lnTo>
                    <a:pt x="47726" y="69386"/>
                  </a:lnTo>
                  <a:lnTo>
                    <a:pt x="47605" y="69145"/>
                  </a:lnTo>
                  <a:lnTo>
                    <a:pt x="47485" y="68964"/>
                  </a:lnTo>
                  <a:lnTo>
                    <a:pt x="47304" y="68843"/>
                  </a:lnTo>
                  <a:lnTo>
                    <a:pt x="47062" y="68723"/>
                  </a:lnTo>
                  <a:lnTo>
                    <a:pt x="46881" y="68662"/>
                  </a:lnTo>
                  <a:close/>
                  <a:moveTo>
                    <a:pt x="52191" y="68662"/>
                  </a:moveTo>
                  <a:lnTo>
                    <a:pt x="52010" y="68723"/>
                  </a:lnTo>
                  <a:lnTo>
                    <a:pt x="51768" y="68843"/>
                  </a:lnTo>
                  <a:lnTo>
                    <a:pt x="51587" y="68964"/>
                  </a:lnTo>
                  <a:lnTo>
                    <a:pt x="51467" y="69145"/>
                  </a:lnTo>
                  <a:lnTo>
                    <a:pt x="51346" y="69386"/>
                  </a:lnTo>
                  <a:lnTo>
                    <a:pt x="51286" y="69567"/>
                  </a:lnTo>
                  <a:lnTo>
                    <a:pt x="51286" y="69809"/>
                  </a:lnTo>
                  <a:lnTo>
                    <a:pt x="51286" y="70050"/>
                  </a:lnTo>
                  <a:lnTo>
                    <a:pt x="51346" y="70231"/>
                  </a:lnTo>
                  <a:lnTo>
                    <a:pt x="51467" y="70472"/>
                  </a:lnTo>
                  <a:lnTo>
                    <a:pt x="51587" y="70653"/>
                  </a:lnTo>
                  <a:lnTo>
                    <a:pt x="51768" y="70774"/>
                  </a:lnTo>
                  <a:lnTo>
                    <a:pt x="52010" y="70895"/>
                  </a:lnTo>
                  <a:lnTo>
                    <a:pt x="52191" y="70955"/>
                  </a:lnTo>
                  <a:lnTo>
                    <a:pt x="52673" y="70955"/>
                  </a:lnTo>
                  <a:lnTo>
                    <a:pt x="52854" y="70895"/>
                  </a:lnTo>
                  <a:lnTo>
                    <a:pt x="53096" y="70774"/>
                  </a:lnTo>
                  <a:lnTo>
                    <a:pt x="53277" y="70653"/>
                  </a:lnTo>
                  <a:lnTo>
                    <a:pt x="53397" y="70472"/>
                  </a:lnTo>
                  <a:lnTo>
                    <a:pt x="53518" y="70231"/>
                  </a:lnTo>
                  <a:lnTo>
                    <a:pt x="53578" y="70050"/>
                  </a:lnTo>
                  <a:lnTo>
                    <a:pt x="53578" y="69809"/>
                  </a:lnTo>
                  <a:lnTo>
                    <a:pt x="53578" y="69567"/>
                  </a:lnTo>
                  <a:lnTo>
                    <a:pt x="53518" y="69386"/>
                  </a:lnTo>
                  <a:lnTo>
                    <a:pt x="53397" y="69145"/>
                  </a:lnTo>
                  <a:lnTo>
                    <a:pt x="53277" y="68964"/>
                  </a:lnTo>
                  <a:lnTo>
                    <a:pt x="53096" y="68843"/>
                  </a:lnTo>
                  <a:lnTo>
                    <a:pt x="52854" y="68723"/>
                  </a:lnTo>
                  <a:lnTo>
                    <a:pt x="52673" y="68662"/>
                  </a:lnTo>
                  <a:close/>
                  <a:moveTo>
                    <a:pt x="20575" y="71558"/>
                  </a:moveTo>
                  <a:lnTo>
                    <a:pt x="20273" y="71619"/>
                  </a:lnTo>
                  <a:lnTo>
                    <a:pt x="21661" y="72282"/>
                  </a:lnTo>
                  <a:lnTo>
                    <a:pt x="21540" y="72041"/>
                  </a:lnTo>
                  <a:lnTo>
                    <a:pt x="21359" y="71860"/>
                  </a:lnTo>
                  <a:lnTo>
                    <a:pt x="21118" y="71679"/>
                  </a:lnTo>
                  <a:lnTo>
                    <a:pt x="20876" y="71558"/>
                  </a:lnTo>
                  <a:close/>
                  <a:moveTo>
                    <a:pt x="55027" y="71558"/>
                  </a:moveTo>
                  <a:lnTo>
                    <a:pt x="54785" y="71679"/>
                  </a:lnTo>
                  <a:lnTo>
                    <a:pt x="54544" y="71860"/>
                  </a:lnTo>
                  <a:lnTo>
                    <a:pt x="54363" y="72041"/>
                  </a:lnTo>
                  <a:lnTo>
                    <a:pt x="54242" y="72282"/>
                  </a:lnTo>
                  <a:lnTo>
                    <a:pt x="55630" y="71619"/>
                  </a:lnTo>
                  <a:lnTo>
                    <a:pt x="55328" y="71558"/>
                  </a:lnTo>
                  <a:close/>
                  <a:moveTo>
                    <a:pt x="26065" y="71558"/>
                  </a:moveTo>
                  <a:lnTo>
                    <a:pt x="25824" y="71679"/>
                  </a:lnTo>
                  <a:lnTo>
                    <a:pt x="25583" y="71860"/>
                  </a:lnTo>
                  <a:lnTo>
                    <a:pt x="25402" y="72041"/>
                  </a:lnTo>
                  <a:lnTo>
                    <a:pt x="25281" y="72343"/>
                  </a:lnTo>
                  <a:lnTo>
                    <a:pt x="25221" y="72705"/>
                  </a:lnTo>
                  <a:lnTo>
                    <a:pt x="25221" y="72946"/>
                  </a:lnTo>
                  <a:lnTo>
                    <a:pt x="25281" y="73127"/>
                  </a:lnTo>
                  <a:lnTo>
                    <a:pt x="25402" y="73368"/>
                  </a:lnTo>
                  <a:lnTo>
                    <a:pt x="25522" y="73549"/>
                  </a:lnTo>
                  <a:lnTo>
                    <a:pt x="25703" y="73670"/>
                  </a:lnTo>
                  <a:lnTo>
                    <a:pt x="25945" y="73791"/>
                  </a:lnTo>
                  <a:lnTo>
                    <a:pt x="26126" y="73851"/>
                  </a:lnTo>
                  <a:lnTo>
                    <a:pt x="26608" y="73851"/>
                  </a:lnTo>
                  <a:lnTo>
                    <a:pt x="26789" y="73791"/>
                  </a:lnTo>
                  <a:lnTo>
                    <a:pt x="27031" y="73670"/>
                  </a:lnTo>
                  <a:lnTo>
                    <a:pt x="27212" y="73549"/>
                  </a:lnTo>
                  <a:lnTo>
                    <a:pt x="27332" y="73368"/>
                  </a:lnTo>
                  <a:lnTo>
                    <a:pt x="27453" y="73127"/>
                  </a:lnTo>
                  <a:lnTo>
                    <a:pt x="27513" y="72946"/>
                  </a:lnTo>
                  <a:lnTo>
                    <a:pt x="27513" y="72705"/>
                  </a:lnTo>
                  <a:lnTo>
                    <a:pt x="27453" y="72343"/>
                  </a:lnTo>
                  <a:lnTo>
                    <a:pt x="27332" y="72041"/>
                  </a:lnTo>
                  <a:lnTo>
                    <a:pt x="27151" y="71860"/>
                  </a:lnTo>
                  <a:lnTo>
                    <a:pt x="26910" y="71679"/>
                  </a:lnTo>
                  <a:lnTo>
                    <a:pt x="26669" y="71558"/>
                  </a:lnTo>
                  <a:close/>
                  <a:moveTo>
                    <a:pt x="31858" y="71558"/>
                  </a:moveTo>
                  <a:lnTo>
                    <a:pt x="31616" y="71679"/>
                  </a:lnTo>
                  <a:lnTo>
                    <a:pt x="31375" y="71860"/>
                  </a:lnTo>
                  <a:lnTo>
                    <a:pt x="31194" y="72041"/>
                  </a:lnTo>
                  <a:lnTo>
                    <a:pt x="31073" y="72343"/>
                  </a:lnTo>
                  <a:lnTo>
                    <a:pt x="31013" y="72705"/>
                  </a:lnTo>
                  <a:lnTo>
                    <a:pt x="31013" y="72946"/>
                  </a:lnTo>
                  <a:lnTo>
                    <a:pt x="31073" y="73127"/>
                  </a:lnTo>
                  <a:lnTo>
                    <a:pt x="31194" y="73368"/>
                  </a:lnTo>
                  <a:lnTo>
                    <a:pt x="31315" y="73549"/>
                  </a:lnTo>
                  <a:lnTo>
                    <a:pt x="31496" y="73670"/>
                  </a:lnTo>
                  <a:lnTo>
                    <a:pt x="31737" y="73791"/>
                  </a:lnTo>
                  <a:lnTo>
                    <a:pt x="31918" y="73851"/>
                  </a:lnTo>
                  <a:lnTo>
                    <a:pt x="32401" y="73851"/>
                  </a:lnTo>
                  <a:lnTo>
                    <a:pt x="32582" y="73791"/>
                  </a:lnTo>
                  <a:lnTo>
                    <a:pt x="32823" y="73670"/>
                  </a:lnTo>
                  <a:lnTo>
                    <a:pt x="33004" y="73549"/>
                  </a:lnTo>
                  <a:lnTo>
                    <a:pt x="33125" y="73368"/>
                  </a:lnTo>
                  <a:lnTo>
                    <a:pt x="33245" y="73127"/>
                  </a:lnTo>
                  <a:lnTo>
                    <a:pt x="33306" y="72946"/>
                  </a:lnTo>
                  <a:lnTo>
                    <a:pt x="33306" y="72705"/>
                  </a:lnTo>
                  <a:lnTo>
                    <a:pt x="33245" y="72343"/>
                  </a:lnTo>
                  <a:lnTo>
                    <a:pt x="33125" y="72041"/>
                  </a:lnTo>
                  <a:lnTo>
                    <a:pt x="32944" y="71860"/>
                  </a:lnTo>
                  <a:lnTo>
                    <a:pt x="32702" y="71679"/>
                  </a:lnTo>
                  <a:lnTo>
                    <a:pt x="32461" y="71558"/>
                  </a:lnTo>
                  <a:close/>
                  <a:moveTo>
                    <a:pt x="37650" y="71558"/>
                  </a:moveTo>
                  <a:lnTo>
                    <a:pt x="37408" y="71679"/>
                  </a:lnTo>
                  <a:lnTo>
                    <a:pt x="37167" y="71860"/>
                  </a:lnTo>
                  <a:lnTo>
                    <a:pt x="36986" y="72041"/>
                  </a:lnTo>
                  <a:lnTo>
                    <a:pt x="36865" y="72343"/>
                  </a:lnTo>
                  <a:lnTo>
                    <a:pt x="36805" y="72705"/>
                  </a:lnTo>
                  <a:lnTo>
                    <a:pt x="36805" y="72946"/>
                  </a:lnTo>
                  <a:lnTo>
                    <a:pt x="36865" y="73127"/>
                  </a:lnTo>
                  <a:lnTo>
                    <a:pt x="36986" y="73368"/>
                  </a:lnTo>
                  <a:lnTo>
                    <a:pt x="37107" y="73549"/>
                  </a:lnTo>
                  <a:lnTo>
                    <a:pt x="37288" y="73670"/>
                  </a:lnTo>
                  <a:lnTo>
                    <a:pt x="37529" y="73791"/>
                  </a:lnTo>
                  <a:lnTo>
                    <a:pt x="37710" y="73851"/>
                  </a:lnTo>
                  <a:lnTo>
                    <a:pt x="38193" y="73851"/>
                  </a:lnTo>
                  <a:lnTo>
                    <a:pt x="38374" y="73791"/>
                  </a:lnTo>
                  <a:lnTo>
                    <a:pt x="38615" y="73670"/>
                  </a:lnTo>
                  <a:lnTo>
                    <a:pt x="38796" y="73549"/>
                  </a:lnTo>
                  <a:lnTo>
                    <a:pt x="38917" y="73368"/>
                  </a:lnTo>
                  <a:lnTo>
                    <a:pt x="39038" y="73127"/>
                  </a:lnTo>
                  <a:lnTo>
                    <a:pt x="39098" y="72946"/>
                  </a:lnTo>
                  <a:lnTo>
                    <a:pt x="39098" y="72705"/>
                  </a:lnTo>
                  <a:lnTo>
                    <a:pt x="39038" y="72343"/>
                  </a:lnTo>
                  <a:lnTo>
                    <a:pt x="38917" y="72041"/>
                  </a:lnTo>
                  <a:lnTo>
                    <a:pt x="38736" y="71860"/>
                  </a:lnTo>
                  <a:lnTo>
                    <a:pt x="38495" y="71679"/>
                  </a:lnTo>
                  <a:lnTo>
                    <a:pt x="38253" y="71558"/>
                  </a:lnTo>
                  <a:close/>
                  <a:moveTo>
                    <a:pt x="43442" y="71558"/>
                  </a:moveTo>
                  <a:lnTo>
                    <a:pt x="43201" y="71679"/>
                  </a:lnTo>
                  <a:lnTo>
                    <a:pt x="42959" y="71860"/>
                  </a:lnTo>
                  <a:lnTo>
                    <a:pt x="42778" y="72041"/>
                  </a:lnTo>
                  <a:lnTo>
                    <a:pt x="42658" y="72343"/>
                  </a:lnTo>
                  <a:lnTo>
                    <a:pt x="42597" y="72705"/>
                  </a:lnTo>
                  <a:lnTo>
                    <a:pt x="42597" y="72946"/>
                  </a:lnTo>
                  <a:lnTo>
                    <a:pt x="42658" y="73127"/>
                  </a:lnTo>
                  <a:lnTo>
                    <a:pt x="42778" y="73368"/>
                  </a:lnTo>
                  <a:lnTo>
                    <a:pt x="42899" y="73549"/>
                  </a:lnTo>
                  <a:lnTo>
                    <a:pt x="43080" y="73670"/>
                  </a:lnTo>
                  <a:lnTo>
                    <a:pt x="43321" y="73791"/>
                  </a:lnTo>
                  <a:lnTo>
                    <a:pt x="43502" y="73851"/>
                  </a:lnTo>
                  <a:lnTo>
                    <a:pt x="43985" y="73851"/>
                  </a:lnTo>
                  <a:lnTo>
                    <a:pt x="44166" y="73791"/>
                  </a:lnTo>
                  <a:lnTo>
                    <a:pt x="44407" y="73670"/>
                  </a:lnTo>
                  <a:lnTo>
                    <a:pt x="44588" y="73549"/>
                  </a:lnTo>
                  <a:lnTo>
                    <a:pt x="44709" y="73368"/>
                  </a:lnTo>
                  <a:lnTo>
                    <a:pt x="44830" y="73127"/>
                  </a:lnTo>
                  <a:lnTo>
                    <a:pt x="44890" y="72946"/>
                  </a:lnTo>
                  <a:lnTo>
                    <a:pt x="44890" y="72705"/>
                  </a:lnTo>
                  <a:lnTo>
                    <a:pt x="44830" y="72343"/>
                  </a:lnTo>
                  <a:lnTo>
                    <a:pt x="44709" y="72041"/>
                  </a:lnTo>
                  <a:lnTo>
                    <a:pt x="44528" y="71860"/>
                  </a:lnTo>
                  <a:lnTo>
                    <a:pt x="44287" y="71679"/>
                  </a:lnTo>
                  <a:lnTo>
                    <a:pt x="44045" y="71558"/>
                  </a:lnTo>
                  <a:close/>
                  <a:moveTo>
                    <a:pt x="49234" y="71558"/>
                  </a:moveTo>
                  <a:lnTo>
                    <a:pt x="48993" y="71679"/>
                  </a:lnTo>
                  <a:lnTo>
                    <a:pt x="48752" y="71860"/>
                  </a:lnTo>
                  <a:lnTo>
                    <a:pt x="48571" y="72041"/>
                  </a:lnTo>
                  <a:lnTo>
                    <a:pt x="48450" y="72343"/>
                  </a:lnTo>
                  <a:lnTo>
                    <a:pt x="48390" y="72705"/>
                  </a:lnTo>
                  <a:lnTo>
                    <a:pt x="48390" y="72946"/>
                  </a:lnTo>
                  <a:lnTo>
                    <a:pt x="48450" y="73127"/>
                  </a:lnTo>
                  <a:lnTo>
                    <a:pt x="48571" y="73368"/>
                  </a:lnTo>
                  <a:lnTo>
                    <a:pt x="48691" y="73549"/>
                  </a:lnTo>
                  <a:lnTo>
                    <a:pt x="48872" y="73670"/>
                  </a:lnTo>
                  <a:lnTo>
                    <a:pt x="49114" y="73791"/>
                  </a:lnTo>
                  <a:lnTo>
                    <a:pt x="49295" y="73851"/>
                  </a:lnTo>
                  <a:lnTo>
                    <a:pt x="49777" y="73851"/>
                  </a:lnTo>
                  <a:lnTo>
                    <a:pt x="49958" y="73791"/>
                  </a:lnTo>
                  <a:lnTo>
                    <a:pt x="50200" y="73670"/>
                  </a:lnTo>
                  <a:lnTo>
                    <a:pt x="50381" y="73549"/>
                  </a:lnTo>
                  <a:lnTo>
                    <a:pt x="50501" y="73368"/>
                  </a:lnTo>
                  <a:lnTo>
                    <a:pt x="50622" y="73127"/>
                  </a:lnTo>
                  <a:lnTo>
                    <a:pt x="50682" y="72946"/>
                  </a:lnTo>
                  <a:lnTo>
                    <a:pt x="50682" y="72705"/>
                  </a:lnTo>
                  <a:lnTo>
                    <a:pt x="50622" y="72343"/>
                  </a:lnTo>
                  <a:lnTo>
                    <a:pt x="50501" y="72041"/>
                  </a:lnTo>
                  <a:lnTo>
                    <a:pt x="50320" y="71860"/>
                  </a:lnTo>
                  <a:lnTo>
                    <a:pt x="50079" y="71679"/>
                  </a:lnTo>
                  <a:lnTo>
                    <a:pt x="49838" y="71558"/>
                  </a:lnTo>
                  <a:close/>
                  <a:moveTo>
                    <a:pt x="29022" y="74454"/>
                  </a:moveTo>
                  <a:lnTo>
                    <a:pt x="28841" y="74515"/>
                  </a:lnTo>
                  <a:lnTo>
                    <a:pt x="28660" y="74635"/>
                  </a:lnTo>
                  <a:lnTo>
                    <a:pt x="28479" y="74756"/>
                  </a:lnTo>
                  <a:lnTo>
                    <a:pt x="30349" y="75178"/>
                  </a:lnTo>
                  <a:lnTo>
                    <a:pt x="30349" y="75178"/>
                  </a:lnTo>
                  <a:lnTo>
                    <a:pt x="30168" y="74877"/>
                  </a:lnTo>
                  <a:lnTo>
                    <a:pt x="29927" y="74635"/>
                  </a:lnTo>
                  <a:lnTo>
                    <a:pt x="29625" y="74515"/>
                  </a:lnTo>
                  <a:lnTo>
                    <a:pt x="29263" y="74454"/>
                  </a:lnTo>
                  <a:close/>
                  <a:moveTo>
                    <a:pt x="46640" y="74454"/>
                  </a:moveTo>
                  <a:lnTo>
                    <a:pt x="46278" y="74515"/>
                  </a:lnTo>
                  <a:lnTo>
                    <a:pt x="45976" y="74635"/>
                  </a:lnTo>
                  <a:lnTo>
                    <a:pt x="45735" y="74877"/>
                  </a:lnTo>
                  <a:lnTo>
                    <a:pt x="45554" y="75178"/>
                  </a:lnTo>
                  <a:lnTo>
                    <a:pt x="45554" y="75178"/>
                  </a:lnTo>
                  <a:lnTo>
                    <a:pt x="47424" y="74756"/>
                  </a:lnTo>
                  <a:lnTo>
                    <a:pt x="47243" y="74635"/>
                  </a:lnTo>
                  <a:lnTo>
                    <a:pt x="47062" y="74515"/>
                  </a:lnTo>
                  <a:lnTo>
                    <a:pt x="46881" y="74454"/>
                  </a:lnTo>
                  <a:close/>
                  <a:moveTo>
                    <a:pt x="34814" y="74454"/>
                  </a:moveTo>
                  <a:lnTo>
                    <a:pt x="34633" y="74515"/>
                  </a:lnTo>
                  <a:lnTo>
                    <a:pt x="34392" y="74635"/>
                  </a:lnTo>
                  <a:lnTo>
                    <a:pt x="34211" y="74756"/>
                  </a:lnTo>
                  <a:lnTo>
                    <a:pt x="34090" y="74937"/>
                  </a:lnTo>
                  <a:lnTo>
                    <a:pt x="33969" y="75178"/>
                  </a:lnTo>
                  <a:lnTo>
                    <a:pt x="33909" y="75359"/>
                  </a:lnTo>
                  <a:lnTo>
                    <a:pt x="33909" y="75601"/>
                  </a:lnTo>
                  <a:lnTo>
                    <a:pt x="33909" y="75721"/>
                  </a:lnTo>
                  <a:lnTo>
                    <a:pt x="36141" y="75903"/>
                  </a:lnTo>
                  <a:lnTo>
                    <a:pt x="36202" y="75601"/>
                  </a:lnTo>
                  <a:lnTo>
                    <a:pt x="36202" y="75359"/>
                  </a:lnTo>
                  <a:lnTo>
                    <a:pt x="36141" y="75178"/>
                  </a:lnTo>
                  <a:lnTo>
                    <a:pt x="36021" y="74937"/>
                  </a:lnTo>
                  <a:lnTo>
                    <a:pt x="35900" y="74756"/>
                  </a:lnTo>
                  <a:lnTo>
                    <a:pt x="35719" y="74635"/>
                  </a:lnTo>
                  <a:lnTo>
                    <a:pt x="35478" y="74515"/>
                  </a:lnTo>
                  <a:lnTo>
                    <a:pt x="35297" y="74454"/>
                  </a:lnTo>
                  <a:close/>
                  <a:moveTo>
                    <a:pt x="40606" y="74454"/>
                  </a:moveTo>
                  <a:lnTo>
                    <a:pt x="40425" y="74515"/>
                  </a:lnTo>
                  <a:lnTo>
                    <a:pt x="40184" y="74635"/>
                  </a:lnTo>
                  <a:lnTo>
                    <a:pt x="40003" y="74756"/>
                  </a:lnTo>
                  <a:lnTo>
                    <a:pt x="39882" y="74937"/>
                  </a:lnTo>
                  <a:lnTo>
                    <a:pt x="39762" y="75178"/>
                  </a:lnTo>
                  <a:lnTo>
                    <a:pt x="39701" y="75359"/>
                  </a:lnTo>
                  <a:lnTo>
                    <a:pt x="39701" y="75601"/>
                  </a:lnTo>
                  <a:lnTo>
                    <a:pt x="39762" y="75903"/>
                  </a:lnTo>
                  <a:lnTo>
                    <a:pt x="41994" y="75721"/>
                  </a:lnTo>
                  <a:lnTo>
                    <a:pt x="41994" y="75601"/>
                  </a:lnTo>
                  <a:lnTo>
                    <a:pt x="41994" y="75359"/>
                  </a:lnTo>
                  <a:lnTo>
                    <a:pt x="41934" y="75178"/>
                  </a:lnTo>
                  <a:lnTo>
                    <a:pt x="41813" y="74937"/>
                  </a:lnTo>
                  <a:lnTo>
                    <a:pt x="41692" y="74756"/>
                  </a:lnTo>
                  <a:lnTo>
                    <a:pt x="41511" y="74635"/>
                  </a:lnTo>
                  <a:lnTo>
                    <a:pt x="41270" y="74515"/>
                  </a:lnTo>
                  <a:lnTo>
                    <a:pt x="41089" y="744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10"/>
          <p:cNvSpPr txBox="1">
            <a:spLocks noGrp="1"/>
          </p:cNvSpPr>
          <p:nvPr>
            <p:ph type="sldNum" idx="12"/>
          </p:nvPr>
        </p:nvSpPr>
        <p:spPr>
          <a:xfrm>
            <a:off x="4297650" y="4778750"/>
            <a:ext cx="548700" cy="36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432E6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47950" y="0"/>
            <a:ext cx="5048100" cy="1147800"/>
          </a:xfrm>
          <a:prstGeom prst="rect">
            <a:avLst/>
          </a:prstGeom>
          <a:noFill/>
          <a:ln>
            <a:noFill/>
          </a:ln>
        </p:spPr>
        <p:txBody>
          <a:bodyPr spcFirstLastPara="1" wrap="square" lIns="91425" tIns="91425" rIns="91425" bIns="91425" anchor="ctr" anchorCtr="0"/>
          <a:lstStyle>
            <a:lvl1pPr lvl="0"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1pPr>
            <a:lvl2pPr lvl="1"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2pPr>
            <a:lvl3pPr lvl="2"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3pPr>
            <a:lvl4pPr lvl="3"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4pPr>
            <a:lvl5pPr lvl="4"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5pPr>
            <a:lvl6pPr lvl="5"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6pPr>
            <a:lvl7pPr lvl="6"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7pPr>
            <a:lvl8pPr lvl="7"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8pPr>
            <a:lvl9pPr lvl="8" algn="ctr">
              <a:spcBef>
                <a:spcPts val="0"/>
              </a:spcBef>
              <a:spcAft>
                <a:spcPts val="0"/>
              </a:spcAft>
              <a:buClr>
                <a:srgbClr val="FFFFFF"/>
              </a:buClr>
              <a:buSzPts val="1800"/>
              <a:buFont typeface="Nixie One"/>
              <a:buNone/>
              <a:defRPr sz="1800">
                <a:solidFill>
                  <a:srgbClr val="FFFFFF"/>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50800" y="1513000"/>
            <a:ext cx="5642400" cy="30999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1pPr>
            <a:lvl2pPr marL="914400" lvl="1"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2pPr>
            <a:lvl3pPr marL="1371600" lvl="2"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3pPr>
            <a:lvl4pPr marL="1828800" lvl="3"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4pPr>
            <a:lvl5pPr marL="2286000" lvl="4"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5pPr>
            <a:lvl6pPr marL="2743200" lvl="5"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6pPr>
            <a:lvl7pPr marL="3200400" lvl="6"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7pPr>
            <a:lvl8pPr marL="3657600" lvl="7"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8pPr>
            <a:lvl9pPr marL="4114800" lvl="8" indent="-355600">
              <a:spcBef>
                <a:spcPts val="0"/>
              </a:spcBef>
              <a:spcAft>
                <a:spcPts val="0"/>
              </a:spcAft>
              <a:buClr>
                <a:srgbClr val="8E7CC3"/>
              </a:buClr>
              <a:buSzPts val="2000"/>
              <a:buFont typeface="Inconsolata"/>
              <a:buChar char="◌"/>
              <a:defRPr sz="2000">
                <a:solidFill>
                  <a:srgbClr val="FFFFFF"/>
                </a:solidFill>
                <a:latin typeface="Inconsolata"/>
                <a:ea typeface="Inconsolata"/>
                <a:cs typeface="Inconsolata"/>
                <a:sym typeface="Inconsolata"/>
              </a:defRPr>
            </a:lvl9pPr>
          </a:lstStyle>
          <a:p>
            <a:endParaRPr/>
          </a:p>
        </p:txBody>
      </p:sp>
      <p:sp>
        <p:nvSpPr>
          <p:cNvPr id="8" name="Google Shape;8;p1"/>
          <p:cNvSpPr txBox="1">
            <a:spLocks noGrp="1"/>
          </p:cNvSpPr>
          <p:nvPr>
            <p:ph type="sldNum" idx="12"/>
          </p:nvPr>
        </p:nvSpPr>
        <p:spPr>
          <a:xfrm>
            <a:off x="4297650" y="4778750"/>
            <a:ext cx="548700" cy="364800"/>
          </a:xfrm>
          <a:prstGeom prst="rect">
            <a:avLst/>
          </a:prstGeom>
          <a:noFill/>
          <a:ln>
            <a:noFill/>
          </a:ln>
        </p:spPr>
        <p:txBody>
          <a:bodyPr spcFirstLastPara="1" wrap="square" lIns="91425" tIns="91425" rIns="91425" bIns="91425" anchor="t" anchorCtr="0">
            <a:noAutofit/>
          </a:bodyPr>
          <a:lstStyle>
            <a:lvl1pPr lvl="0" algn="ctr">
              <a:buNone/>
              <a:defRPr sz="1200">
                <a:solidFill>
                  <a:srgbClr val="8E7CC3"/>
                </a:solidFill>
                <a:latin typeface="Nixie One"/>
                <a:ea typeface="Nixie One"/>
                <a:cs typeface="Nixie One"/>
                <a:sym typeface="Nixie One"/>
              </a:defRPr>
            </a:lvl1pPr>
            <a:lvl2pPr lvl="1" algn="ctr">
              <a:buNone/>
              <a:defRPr sz="1200">
                <a:solidFill>
                  <a:srgbClr val="8E7CC3"/>
                </a:solidFill>
                <a:latin typeface="Nixie One"/>
                <a:ea typeface="Nixie One"/>
                <a:cs typeface="Nixie One"/>
                <a:sym typeface="Nixie One"/>
              </a:defRPr>
            </a:lvl2pPr>
            <a:lvl3pPr lvl="2" algn="ctr">
              <a:buNone/>
              <a:defRPr sz="1200">
                <a:solidFill>
                  <a:srgbClr val="8E7CC3"/>
                </a:solidFill>
                <a:latin typeface="Nixie One"/>
                <a:ea typeface="Nixie One"/>
                <a:cs typeface="Nixie One"/>
                <a:sym typeface="Nixie One"/>
              </a:defRPr>
            </a:lvl3pPr>
            <a:lvl4pPr lvl="3" algn="ctr">
              <a:buNone/>
              <a:defRPr sz="1200">
                <a:solidFill>
                  <a:srgbClr val="8E7CC3"/>
                </a:solidFill>
                <a:latin typeface="Nixie One"/>
                <a:ea typeface="Nixie One"/>
                <a:cs typeface="Nixie One"/>
                <a:sym typeface="Nixie One"/>
              </a:defRPr>
            </a:lvl4pPr>
            <a:lvl5pPr lvl="4" algn="ctr">
              <a:buNone/>
              <a:defRPr sz="1200">
                <a:solidFill>
                  <a:srgbClr val="8E7CC3"/>
                </a:solidFill>
                <a:latin typeface="Nixie One"/>
                <a:ea typeface="Nixie One"/>
                <a:cs typeface="Nixie One"/>
                <a:sym typeface="Nixie One"/>
              </a:defRPr>
            </a:lvl5pPr>
            <a:lvl6pPr lvl="5" algn="ctr">
              <a:buNone/>
              <a:defRPr sz="1200">
                <a:solidFill>
                  <a:srgbClr val="8E7CC3"/>
                </a:solidFill>
                <a:latin typeface="Nixie One"/>
                <a:ea typeface="Nixie One"/>
                <a:cs typeface="Nixie One"/>
                <a:sym typeface="Nixie One"/>
              </a:defRPr>
            </a:lvl6pPr>
            <a:lvl7pPr lvl="6" algn="ctr">
              <a:buNone/>
              <a:defRPr sz="1200">
                <a:solidFill>
                  <a:srgbClr val="8E7CC3"/>
                </a:solidFill>
                <a:latin typeface="Nixie One"/>
                <a:ea typeface="Nixie One"/>
                <a:cs typeface="Nixie One"/>
                <a:sym typeface="Nixie One"/>
              </a:defRPr>
            </a:lvl7pPr>
            <a:lvl8pPr lvl="7" algn="ctr">
              <a:buNone/>
              <a:defRPr sz="1200">
                <a:solidFill>
                  <a:srgbClr val="8E7CC3"/>
                </a:solidFill>
                <a:latin typeface="Nixie One"/>
                <a:ea typeface="Nixie One"/>
                <a:cs typeface="Nixie One"/>
                <a:sym typeface="Nixie One"/>
              </a:defRPr>
            </a:lvl8pPr>
            <a:lvl9pPr lvl="8" algn="ctr">
              <a:buNone/>
              <a:defRPr sz="1200">
                <a:solidFill>
                  <a:srgbClr val="8E7CC3"/>
                </a:solidFill>
                <a:latin typeface="Nixie One"/>
                <a:ea typeface="Nixie One"/>
                <a:cs typeface="Nixie One"/>
                <a:sym typeface="Nixie One"/>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11.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jp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1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28.png"/><Relationship Id="rId3" Type="http://schemas.openxmlformats.org/officeDocument/2006/relationships/image" Target="../media/image19.jpg"/><Relationship Id="rId7" Type="http://schemas.openxmlformats.org/officeDocument/2006/relationships/image" Target="../media/image23.jp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2.jpg"/><Relationship Id="rId11" Type="http://schemas.openxmlformats.org/officeDocument/2006/relationships/image" Target="../media/image26.png"/><Relationship Id="rId5" Type="http://schemas.openxmlformats.org/officeDocument/2006/relationships/image" Target="../media/image21.jp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6.png"/><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2"/>
          <p:cNvSpPr txBox="1">
            <a:spLocks noGrp="1"/>
          </p:cNvSpPr>
          <p:nvPr>
            <p:ph type="ctrTitle"/>
          </p:nvPr>
        </p:nvSpPr>
        <p:spPr>
          <a:xfrm>
            <a:off x="2890717" y="2171022"/>
            <a:ext cx="3387000" cy="8136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4000" b="1" dirty="0" smtClean="0"/>
              <a:t>Тоби Гард</a:t>
            </a:r>
            <a:endParaRPr sz="4000" b="1" dirty="0"/>
          </a:p>
        </p:txBody>
      </p:sp>
      <p:sp>
        <p:nvSpPr>
          <p:cNvPr id="4" name="Google Shape;268;p12"/>
          <p:cNvSpPr txBox="1">
            <a:spLocks/>
          </p:cNvSpPr>
          <p:nvPr/>
        </p:nvSpPr>
        <p:spPr>
          <a:xfrm>
            <a:off x="0" y="4162424"/>
            <a:ext cx="3114675" cy="981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ru-RU" sz="1800" i="1" dirty="0" smtClean="0">
                <a:latin typeface="Century Gothic" panose="020B0502020202020204" pitchFamily="34" charset="0"/>
              </a:rPr>
              <a:t>Пенчуков Кирилл</a:t>
            </a:r>
          </a:p>
        </p:txBody>
      </p:sp>
      <p:sp>
        <p:nvSpPr>
          <p:cNvPr id="5" name="Google Shape;268;p12"/>
          <p:cNvSpPr txBox="1">
            <a:spLocks/>
          </p:cNvSpPr>
          <p:nvPr/>
        </p:nvSpPr>
        <p:spPr>
          <a:xfrm>
            <a:off x="3012811" y="1491276"/>
            <a:ext cx="3114675" cy="9810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ctr"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r>
              <a:rPr lang="en-US" sz="1800" dirty="0" smtClean="0">
                <a:latin typeface="MV Boli" panose="02000500030200090000" pitchFamily="2" charset="0"/>
                <a:cs typeface="MV Boli" panose="02000500030200090000" pitchFamily="2" charset="0"/>
              </a:rPr>
              <a:t>Game </a:t>
            </a:r>
            <a:r>
              <a:rPr lang="en-US" sz="1800" dirty="0" smtClean="0">
                <a:latin typeface="MV Boli" panose="02000500030200090000" pitchFamily="2" charset="0"/>
                <a:cs typeface="MV Boli" panose="02000500030200090000" pitchFamily="2" charset="0"/>
              </a:rPr>
              <a:t>Designers series</a:t>
            </a:r>
            <a:endParaRPr lang="en-US" sz="1800" dirty="0" smtClean="0">
              <a:latin typeface="MV Boli" panose="02000500030200090000" pitchFamily="2" charset="0"/>
              <a:cs typeface="MV Boli" panose="0200050003020009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r>
              <a:rPr lang="ru-RU" sz="2800" b="1" dirty="0" smtClean="0">
                <a:solidFill>
                  <a:schemeClr val="bg1"/>
                </a:solidFill>
                <a:latin typeface="Nixie One" panose="020B0604020202020204" charset="0"/>
              </a:rPr>
              <a:t>Ключевые события</a:t>
            </a:r>
            <a:endParaRPr lang="en-US" sz="2800" b="1" dirty="0">
              <a:solidFill>
                <a:schemeClr val="bg1"/>
              </a:solidFill>
              <a:latin typeface="Nixie One" panose="020B0604020202020204" charset="0"/>
            </a:endParaRPr>
          </a:p>
        </p:txBody>
      </p:sp>
      <p:sp>
        <p:nvSpPr>
          <p:cNvPr id="304" name="Google Shape;304;p17"/>
          <p:cNvSpPr txBox="1">
            <a:spLocks noGrp="1"/>
          </p:cNvSpPr>
          <p:nvPr>
            <p:ph type="body" idx="1"/>
          </p:nvPr>
        </p:nvSpPr>
        <p:spPr>
          <a:xfrm>
            <a:off x="653520" y="1408486"/>
            <a:ext cx="8002800" cy="3370264"/>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ru-RU" sz="1700" b="1" dirty="0" smtClean="0"/>
              <a:t>2009: </a:t>
            </a:r>
            <a:r>
              <a:rPr lang="ru-RU" sz="1600" dirty="0" smtClean="0"/>
              <a:t>консультант в </a:t>
            </a:r>
            <a:r>
              <a:rPr lang="en-US" sz="1600" b="1" dirty="0" smtClean="0"/>
              <a:t>Focal Point Games LLC </a:t>
            </a:r>
            <a:r>
              <a:rPr lang="ru-RU" sz="1600" dirty="0" smtClean="0"/>
              <a:t>(по сей день)</a:t>
            </a:r>
          </a:p>
          <a:p>
            <a:pPr marL="457200" lvl="0" indent="-355600" algn="l" rtl="0">
              <a:spcBef>
                <a:spcPts val="600"/>
              </a:spcBef>
              <a:spcAft>
                <a:spcPts val="0"/>
              </a:spcAft>
              <a:buSzPts val="2000"/>
              <a:buChar char="◍"/>
            </a:pPr>
            <a:r>
              <a:rPr lang="ru-RU" sz="1700" b="1" dirty="0" smtClean="0"/>
              <a:t>2010-2012: </a:t>
            </a:r>
            <a:r>
              <a:rPr lang="ru-RU" sz="1600" dirty="0" smtClean="0"/>
              <a:t>собственный комикс </a:t>
            </a:r>
            <a:r>
              <a:rPr lang="en-US" sz="1600" b="1" i="1" dirty="0" smtClean="0"/>
              <a:t>Otherworld</a:t>
            </a:r>
            <a:endParaRPr lang="ru-RU" sz="1600" b="1" i="1" dirty="0"/>
          </a:p>
          <a:p>
            <a:pPr marL="457200" lvl="0" indent="-355600" algn="l" rtl="0">
              <a:spcBef>
                <a:spcPts val="600"/>
              </a:spcBef>
              <a:spcAft>
                <a:spcPts val="0"/>
              </a:spcAft>
              <a:buSzPts val="2000"/>
              <a:buChar char="◍"/>
            </a:pPr>
            <a:r>
              <a:rPr lang="en-US" sz="1700" b="1" dirty="0" smtClean="0"/>
              <a:t>2012-2014: </a:t>
            </a:r>
            <a:r>
              <a:rPr lang="ru-RU" sz="1600" dirty="0" smtClean="0"/>
              <a:t>гейм-директор </a:t>
            </a:r>
            <a:r>
              <a:rPr lang="en-US" sz="1600" b="1" i="1" dirty="0" err="1" smtClean="0"/>
              <a:t>Yaiba</a:t>
            </a:r>
            <a:r>
              <a:rPr lang="en-US" sz="1600" b="1" i="1" dirty="0" smtClean="0"/>
              <a:t>: Ninja </a:t>
            </a:r>
            <a:r>
              <a:rPr lang="en-US" sz="1600" b="1" i="1" dirty="0" err="1" smtClean="0"/>
              <a:t>Gaiden</a:t>
            </a:r>
            <a:r>
              <a:rPr lang="en-US" sz="1600" b="1" i="1" dirty="0" smtClean="0"/>
              <a:t> Z</a:t>
            </a:r>
            <a:r>
              <a:rPr lang="ru-RU" sz="1600" b="1" i="1" dirty="0" smtClean="0"/>
              <a:t> </a:t>
            </a:r>
            <a:r>
              <a:rPr lang="ru-RU" sz="1600" dirty="0" smtClean="0"/>
              <a:t>в </a:t>
            </a:r>
            <a:r>
              <a:rPr lang="en-US" sz="1600" b="1" dirty="0" smtClean="0"/>
              <a:t>Spark Unlimited</a:t>
            </a:r>
            <a:endParaRPr lang="ru-RU" sz="1600" b="1" dirty="0" smtClean="0"/>
          </a:p>
          <a:p>
            <a:pPr marL="457200" lvl="0" indent="-355600" algn="l" rtl="0">
              <a:spcBef>
                <a:spcPts val="600"/>
              </a:spcBef>
              <a:spcAft>
                <a:spcPts val="0"/>
              </a:spcAft>
              <a:buSzPts val="2000"/>
              <a:buChar char="◍"/>
            </a:pPr>
            <a:r>
              <a:rPr lang="ru-RU" sz="1700" b="1" dirty="0" smtClean="0"/>
              <a:t>2014: </a:t>
            </a:r>
            <a:r>
              <a:rPr lang="ru-RU" sz="1600" dirty="0" smtClean="0"/>
              <a:t>основание компании </a:t>
            </a:r>
            <a:r>
              <a:rPr lang="en-US" sz="1600" b="1" dirty="0" err="1" smtClean="0"/>
              <a:t>Tangentlemen</a:t>
            </a:r>
            <a:endParaRPr lang="ru-RU" sz="1600" b="1" dirty="0" smtClean="0"/>
          </a:p>
          <a:p>
            <a:pPr lvl="1">
              <a:spcBef>
                <a:spcPts val="600"/>
              </a:spcBef>
              <a:buSzPct val="124000"/>
              <a:buFont typeface="Courier New" panose="02070309020205020404" pitchFamily="49" charset="0"/>
              <a:buChar char="o"/>
            </a:pPr>
            <a:r>
              <a:rPr lang="ru-RU" sz="1400" dirty="0" smtClean="0"/>
              <a:t>Команда - из </a:t>
            </a:r>
            <a:r>
              <a:rPr lang="en-US" sz="1400" b="1" dirty="0" smtClean="0"/>
              <a:t>Spark Unlimited</a:t>
            </a:r>
            <a:endParaRPr lang="ru-RU" sz="1400" b="1" dirty="0" smtClean="0"/>
          </a:p>
          <a:p>
            <a:pPr lvl="1">
              <a:spcBef>
                <a:spcPts val="600"/>
              </a:spcBef>
              <a:buSzPct val="124000"/>
              <a:buFont typeface="Courier New" panose="02070309020205020404" pitchFamily="49" charset="0"/>
              <a:buChar char="o"/>
            </a:pPr>
            <a:r>
              <a:rPr lang="ru-RU" sz="1400" i="1" dirty="0" smtClean="0"/>
              <a:t>«</a:t>
            </a:r>
            <a:r>
              <a:rPr lang="en-US" sz="1400" i="1" dirty="0" smtClean="0"/>
              <a:t>Experiential Game Design</a:t>
            </a:r>
            <a:r>
              <a:rPr lang="ru-RU" sz="1400" i="1" dirty="0" smtClean="0"/>
              <a:t>»</a:t>
            </a:r>
          </a:p>
          <a:p>
            <a:pPr lvl="1">
              <a:spcBef>
                <a:spcPts val="600"/>
              </a:spcBef>
              <a:buSzPct val="124000"/>
              <a:buFont typeface="Courier New" panose="02070309020205020404" pitchFamily="49" charset="0"/>
              <a:buChar char="o"/>
            </a:pPr>
            <a:r>
              <a:rPr lang="en-US" sz="1400" b="1" i="1" dirty="0" smtClean="0"/>
              <a:t>Here They Lie </a:t>
            </a:r>
            <a:r>
              <a:rPr lang="en-US" sz="1400" i="1" dirty="0" smtClean="0"/>
              <a:t>(</a:t>
            </a:r>
            <a:r>
              <a:rPr lang="ru-RU" sz="1400" i="1" dirty="0" smtClean="0"/>
              <a:t>2016</a:t>
            </a:r>
            <a:r>
              <a:rPr lang="en-US" sz="1400" i="1" dirty="0" smtClean="0"/>
              <a:t>)</a:t>
            </a:r>
            <a:r>
              <a:rPr lang="ru-RU" sz="1400" i="1" dirty="0" smtClean="0"/>
              <a:t> </a:t>
            </a:r>
            <a:r>
              <a:rPr lang="ru-RU" sz="1400" dirty="0" smtClean="0"/>
              <a:t>– пока что единственная игра компании</a:t>
            </a:r>
          </a:p>
          <a:p>
            <a:pPr lvl="1">
              <a:spcBef>
                <a:spcPts val="600"/>
              </a:spcBef>
              <a:buSzPct val="124000"/>
              <a:buFont typeface="Courier New" panose="02070309020205020404" pitchFamily="49" charset="0"/>
              <a:buChar char="o"/>
            </a:pPr>
            <a:r>
              <a:rPr lang="ru-RU" sz="1400" dirty="0" smtClean="0"/>
              <a:t>Текущий статус неизвестен</a:t>
            </a:r>
          </a:p>
          <a:p>
            <a:pPr marL="457200" lvl="0" indent="-355600" algn="l" rtl="0">
              <a:spcBef>
                <a:spcPts val="600"/>
              </a:spcBef>
              <a:spcAft>
                <a:spcPts val="0"/>
              </a:spcAft>
              <a:buSzPts val="2000"/>
              <a:buChar char="◍"/>
            </a:pPr>
            <a:endParaRPr lang="ru-RU" sz="1600" dirty="0" smtClean="0"/>
          </a:p>
          <a:p>
            <a:pPr marL="457200" lvl="0" indent="-355600" algn="l" rtl="0">
              <a:spcBef>
                <a:spcPts val="600"/>
              </a:spcBef>
              <a:spcAft>
                <a:spcPts val="0"/>
              </a:spcAft>
              <a:buSzPts val="2000"/>
              <a:buChar char="◍"/>
            </a:pPr>
            <a:endParaRPr lang="en-US" sz="1600" dirty="0" smtClean="0"/>
          </a:p>
          <a:p>
            <a:pPr lvl="1">
              <a:spcBef>
                <a:spcPts val="600"/>
              </a:spcBef>
              <a:buChar char="◍"/>
            </a:pPr>
            <a:endParaRPr lang="ru-RU" sz="1600" dirty="0" smtClean="0"/>
          </a:p>
          <a:p>
            <a:pPr lvl="1">
              <a:spcBef>
                <a:spcPts val="600"/>
              </a:spcBef>
              <a:buChar char="◍"/>
            </a:pPr>
            <a:endParaRPr lang="ru-RU" sz="1600" dirty="0" smtClean="0"/>
          </a:p>
        </p:txBody>
      </p:sp>
      <p:sp>
        <p:nvSpPr>
          <p:cNvPr id="2" name="Овальная выноска 1"/>
          <p:cNvSpPr/>
          <p:nvPr/>
        </p:nvSpPr>
        <p:spPr>
          <a:xfrm>
            <a:off x="5372099" y="904912"/>
            <a:ext cx="3152775" cy="48577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050" i="1" dirty="0">
                <a:solidFill>
                  <a:schemeClr val="bg1"/>
                </a:solidFill>
                <a:latin typeface="Arial Narrow" panose="020B0606020202030204" pitchFamily="34" charset="0"/>
              </a:rPr>
              <a:t>«</a:t>
            </a:r>
            <a:r>
              <a:rPr lang="en-US" sz="1050" i="1" dirty="0">
                <a:solidFill>
                  <a:schemeClr val="bg1"/>
                </a:solidFill>
                <a:latin typeface="Arial Narrow" panose="020B0606020202030204" pitchFamily="34" charset="0"/>
              </a:rPr>
              <a:t>Putting together the right team is the most difficult thing we had to do</a:t>
            </a:r>
            <a:r>
              <a:rPr lang="ru-RU" sz="1050" i="1" dirty="0" smtClean="0">
                <a:solidFill>
                  <a:schemeClr val="bg1"/>
                </a:solidFill>
                <a:latin typeface="Arial Narrow" panose="020B0606020202030204" pitchFamily="34" charset="0"/>
              </a:rPr>
              <a:t>»</a:t>
            </a:r>
            <a:endParaRPr lang="ru-RU" sz="1050" i="1" dirty="0">
              <a:solidFill>
                <a:schemeClr val="bg1"/>
              </a:solidFill>
              <a:latin typeface="Arial Narrow" panose="020B0606020202030204" pitchFamily="34" charset="0"/>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156" y="2918934"/>
            <a:ext cx="1436689" cy="212008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5" name="Рисунок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450" y="4223681"/>
            <a:ext cx="1802622" cy="81534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260" y="4224096"/>
            <a:ext cx="1827761" cy="8149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9" name="Google Shape;582;p38"/>
          <p:cNvGrpSpPr/>
          <p:nvPr/>
        </p:nvGrpSpPr>
        <p:grpSpPr>
          <a:xfrm>
            <a:off x="2471619" y="413981"/>
            <a:ext cx="319881" cy="319837"/>
            <a:chOff x="2594325" y="1627175"/>
            <a:chExt cx="440850" cy="440850"/>
          </a:xfrm>
        </p:grpSpPr>
        <p:sp>
          <p:nvSpPr>
            <p:cNvPr id="10" name="Google Shape;583;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4;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5;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Рисунок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4774" y="3724274"/>
            <a:ext cx="371475" cy="371475"/>
          </a:xfrm>
          <a:prstGeom prst="rect">
            <a:avLst/>
          </a:prstGeom>
        </p:spPr>
      </p:pic>
    </p:spTree>
    <p:extLst>
      <p:ext uri="{BB962C8B-B14F-4D97-AF65-F5344CB8AC3E}">
        <p14:creationId xmlns:p14="http://schemas.microsoft.com/office/powerpoint/2010/main" val="407950189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up)">
                                      <p:cBhvr>
                                        <p:cTn id="7" dur="500"/>
                                        <p:tgtEl>
                                          <p:spTgt spid="303"/>
                                        </p:tgtEl>
                                      </p:cBhvr>
                                    </p:animEffect>
                                  </p:childTnLst>
                                </p:cTn>
                              </p:par>
                              <p:par>
                                <p:cTn id="8" presetID="22"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04">
                                            <p:txEl>
                                              <p:pRg st="0" end="0"/>
                                            </p:txEl>
                                          </p:spTgt>
                                        </p:tgtEl>
                                        <p:attrNameLst>
                                          <p:attrName>style.visibility</p:attrName>
                                        </p:attrNameLst>
                                      </p:cBhvr>
                                      <p:to>
                                        <p:strVal val="visible"/>
                                      </p:to>
                                    </p:set>
                                    <p:animEffect transition="in" filter="randombar(horizontal)">
                                      <p:cBhvr>
                                        <p:cTn id="13" dur="500"/>
                                        <p:tgtEl>
                                          <p:spTgt spid="304">
                                            <p:txEl>
                                              <p:pRg st="0" end="0"/>
                                            </p:txEl>
                                          </p:spTgt>
                                        </p:tgtEl>
                                      </p:cBhvr>
                                    </p:animEffect>
                                  </p:childTnLst>
                                </p:cTn>
                              </p:par>
                              <p:par>
                                <p:cTn id="14" presetID="4" presetClass="entr" presetSubtype="3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ox(ou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04">
                                            <p:txEl>
                                              <p:pRg st="1" end="1"/>
                                            </p:txEl>
                                          </p:spTgt>
                                        </p:tgtEl>
                                        <p:attrNameLst>
                                          <p:attrName>style.visibility</p:attrName>
                                        </p:attrNameLst>
                                      </p:cBhvr>
                                      <p:to>
                                        <p:strVal val="visible"/>
                                      </p:to>
                                    </p:set>
                                    <p:animEffect transition="in" filter="randombar(horizontal)">
                                      <p:cBhvr>
                                        <p:cTn id="21" dur="500"/>
                                        <p:tgtEl>
                                          <p:spTgt spid="304">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04">
                                            <p:txEl>
                                              <p:pRg st="2" end="2"/>
                                            </p:txEl>
                                          </p:spTgt>
                                        </p:tgtEl>
                                        <p:attrNameLst>
                                          <p:attrName>style.visibility</p:attrName>
                                        </p:attrNameLst>
                                      </p:cBhvr>
                                      <p:to>
                                        <p:strVal val="visible"/>
                                      </p:to>
                                    </p:set>
                                    <p:animEffect transition="in" filter="randombar(horizontal)">
                                      <p:cBhvr>
                                        <p:cTn id="26" dur="500"/>
                                        <p:tgtEl>
                                          <p:spTgt spid="304">
                                            <p:txEl>
                                              <p:pRg st="2" end="2"/>
                                            </p:txEl>
                                          </p:spTgt>
                                        </p:tgtEl>
                                      </p:cBhvr>
                                    </p:animEffect>
                                  </p:childTnLst>
                                </p:cTn>
                              </p:par>
                              <p:par>
                                <p:cTn id="27" presetID="4" presetClass="entr" presetSubtype="32"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ox(ou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04">
                                            <p:txEl>
                                              <p:pRg st="3" end="3"/>
                                            </p:txEl>
                                          </p:spTgt>
                                        </p:tgtEl>
                                        <p:attrNameLst>
                                          <p:attrName>style.visibility</p:attrName>
                                        </p:attrNameLst>
                                      </p:cBhvr>
                                      <p:to>
                                        <p:strVal val="visible"/>
                                      </p:to>
                                    </p:set>
                                    <p:animEffect transition="in" filter="randombar(horizontal)">
                                      <p:cBhvr>
                                        <p:cTn id="34" dur="500"/>
                                        <p:tgtEl>
                                          <p:spTgt spid="304">
                                            <p:txEl>
                                              <p:pRg st="3" end="3"/>
                                            </p:txEl>
                                          </p:spTgt>
                                        </p:tgtEl>
                                      </p:cBhvr>
                                    </p:animEffect>
                                  </p:childTnLst>
                                </p:cTn>
                              </p:par>
                              <p:par>
                                <p:cTn id="35" presetID="4" presetClass="entr" presetSubtype="32"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ox(ou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04">
                                            <p:txEl>
                                              <p:pRg st="4" end="4"/>
                                            </p:txEl>
                                          </p:spTgt>
                                        </p:tgtEl>
                                        <p:attrNameLst>
                                          <p:attrName>style.visibility</p:attrName>
                                        </p:attrNameLst>
                                      </p:cBhvr>
                                      <p:to>
                                        <p:strVal val="visible"/>
                                      </p:to>
                                    </p:set>
                                    <p:animEffect transition="in" filter="randombar(horizontal)">
                                      <p:cBhvr>
                                        <p:cTn id="42" dur="500"/>
                                        <p:tgtEl>
                                          <p:spTgt spid="304">
                                            <p:txEl>
                                              <p:pRg st="4" end="4"/>
                                            </p:txEl>
                                          </p:spTgt>
                                        </p:tgtEl>
                                      </p:cBhvr>
                                    </p:animEffect>
                                  </p:childTnLst>
                                </p:cTn>
                              </p:par>
                              <p:par>
                                <p:cTn id="43" presetID="47"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1000"/>
                                        <p:tgtEl>
                                          <p:spTgt spid="2"/>
                                        </p:tgtEl>
                                      </p:cBhvr>
                                    </p:animEffect>
                                    <p:anim calcmode="lin" valueType="num">
                                      <p:cBhvr>
                                        <p:cTn id="46" dur="1000" fill="hold"/>
                                        <p:tgtEl>
                                          <p:spTgt spid="2"/>
                                        </p:tgtEl>
                                        <p:attrNameLst>
                                          <p:attrName>ppt_x</p:attrName>
                                        </p:attrNameLst>
                                      </p:cBhvr>
                                      <p:tavLst>
                                        <p:tav tm="0">
                                          <p:val>
                                            <p:strVal val="#ppt_x"/>
                                          </p:val>
                                        </p:tav>
                                        <p:tav tm="100000">
                                          <p:val>
                                            <p:strVal val="#ppt_x"/>
                                          </p:val>
                                        </p:tav>
                                      </p:tavLst>
                                    </p:anim>
                                    <p:anim calcmode="lin" valueType="num">
                                      <p:cBhvr>
                                        <p:cTn id="4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04">
                                            <p:txEl>
                                              <p:pRg st="5" end="5"/>
                                            </p:txEl>
                                          </p:spTgt>
                                        </p:tgtEl>
                                        <p:attrNameLst>
                                          <p:attrName>style.visibility</p:attrName>
                                        </p:attrNameLst>
                                      </p:cBhvr>
                                      <p:to>
                                        <p:strVal val="visible"/>
                                      </p:to>
                                    </p:set>
                                    <p:animEffect transition="in" filter="randombar(horizontal)">
                                      <p:cBhvr>
                                        <p:cTn id="52" dur="500"/>
                                        <p:tgtEl>
                                          <p:spTgt spid="304">
                                            <p:txEl>
                                              <p:pRg st="5" end="5"/>
                                            </p:txEl>
                                          </p:spTgt>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04">
                                            <p:txEl>
                                              <p:pRg st="6" end="6"/>
                                            </p:txEl>
                                          </p:spTgt>
                                        </p:tgtEl>
                                        <p:attrNameLst>
                                          <p:attrName>style.visibility</p:attrName>
                                        </p:attrNameLst>
                                      </p:cBhvr>
                                      <p:to>
                                        <p:strVal val="visible"/>
                                      </p:to>
                                    </p:set>
                                    <p:animEffect transition="in" filter="randombar(horizontal)">
                                      <p:cBhvr>
                                        <p:cTn id="55" dur="500"/>
                                        <p:tgtEl>
                                          <p:spTgt spid="304">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304">
                                            <p:txEl>
                                              <p:pRg st="7" end="7"/>
                                            </p:txEl>
                                          </p:spTgt>
                                        </p:tgtEl>
                                        <p:attrNameLst>
                                          <p:attrName>style.visibility</p:attrName>
                                        </p:attrNameLst>
                                      </p:cBhvr>
                                      <p:to>
                                        <p:strVal val="visible"/>
                                      </p:to>
                                    </p:set>
                                    <p:animEffect transition="in" filter="randombar(horizontal)">
                                      <p:cBhvr>
                                        <p:cTn id="60" dur="500"/>
                                        <p:tgtEl>
                                          <p:spTgt spid="304">
                                            <p:txEl>
                                              <p:pRg st="7" end="7"/>
                                            </p:txEl>
                                          </p:spTgt>
                                        </p:tgtEl>
                                      </p:cBhvr>
                                    </p:animEffect>
                                  </p:childTnLst>
                                </p:cTn>
                              </p:par>
                            </p:childTnLst>
                          </p:cTn>
                        </p:par>
                        <p:par>
                          <p:cTn id="61" fill="hold">
                            <p:stCondLst>
                              <p:cond delay="500"/>
                            </p:stCondLst>
                            <p:childTnLst>
                              <p:par>
                                <p:cTn id="62" presetID="45" presetClass="entr" presetSubtype="0"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2000"/>
                                        <p:tgtEl>
                                          <p:spTgt spid="7"/>
                                        </p:tgtEl>
                                      </p:cBhvr>
                                    </p:animEffect>
                                    <p:anim calcmode="lin" valueType="num">
                                      <p:cBhvr>
                                        <p:cTn id="65" dur="2000" fill="hold"/>
                                        <p:tgtEl>
                                          <p:spTgt spid="7"/>
                                        </p:tgtEl>
                                        <p:attrNameLst>
                                          <p:attrName>ppt_w</p:attrName>
                                        </p:attrNameLst>
                                      </p:cBhvr>
                                      <p:tavLst>
                                        <p:tav tm="0" fmla="#ppt_w*sin(2.5*pi*$)">
                                          <p:val>
                                            <p:fltVal val="0"/>
                                          </p:val>
                                        </p:tav>
                                        <p:tav tm="100000">
                                          <p:val>
                                            <p:fltVal val="1"/>
                                          </p:val>
                                        </p:tav>
                                      </p:tavLst>
                                    </p:anim>
                                    <p:anim calcmode="lin" valueType="num">
                                      <p:cBhvr>
                                        <p:cTn id="66"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uiExpand="1" build="p"/>
      <p:bldP spid="2" grpId="0" uiExpan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9" name="Google Shape;339;p20"/>
          <p:cNvSpPr txBox="1">
            <a:spLocks noGrp="1"/>
          </p:cNvSpPr>
          <p:nvPr>
            <p:ph type="body" idx="1"/>
          </p:nvPr>
        </p:nvSpPr>
        <p:spPr>
          <a:xfrm>
            <a:off x="556532" y="1559508"/>
            <a:ext cx="2410200" cy="3528784"/>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300" b="1" u="sng" dirty="0" smtClean="0"/>
              <a:t>Otherworld</a:t>
            </a:r>
            <a:endParaRPr lang="ru-RU" sz="1300" b="1" u="sng" dirty="0"/>
          </a:p>
          <a:p>
            <a:pPr marL="285750" indent="-285750"/>
            <a:r>
              <a:rPr lang="ru-RU" sz="1200" dirty="0" smtClean="0"/>
              <a:t>Комикс про древний заговор…</a:t>
            </a:r>
          </a:p>
          <a:p>
            <a:pPr marL="285750" indent="-285750"/>
            <a:r>
              <a:rPr lang="ru-RU" sz="1200" dirty="0" smtClean="0"/>
              <a:t>…а также существование других миров</a:t>
            </a:r>
          </a:p>
          <a:p>
            <a:pPr marL="285750" indent="-285750"/>
            <a:r>
              <a:rPr lang="ru-RU" sz="1200" dirty="0" smtClean="0"/>
              <a:t>3 крупные части</a:t>
            </a:r>
          </a:p>
          <a:p>
            <a:pPr marL="285750" indent="-285750"/>
            <a:r>
              <a:rPr lang="ru-RU" sz="1200" dirty="0" smtClean="0"/>
              <a:t>Обновлялся каждую неделю</a:t>
            </a:r>
          </a:p>
          <a:p>
            <a:pPr marL="285750" indent="-285750"/>
            <a:r>
              <a:rPr lang="ru-RU" sz="1200" i="1" dirty="0" smtClean="0"/>
              <a:t>«</a:t>
            </a:r>
            <a:r>
              <a:rPr lang="en-US" sz="1200" i="1" dirty="0" smtClean="0"/>
              <a:t>I want you to read this story as soon as possible</a:t>
            </a:r>
            <a:r>
              <a:rPr lang="ru-RU" sz="1200" i="1" dirty="0" smtClean="0"/>
              <a:t>»</a:t>
            </a:r>
          </a:p>
          <a:p>
            <a:pPr marL="285750" indent="-285750"/>
            <a:r>
              <a:rPr lang="ru-RU" sz="1200" dirty="0" smtClean="0"/>
              <a:t>Неизданная книга </a:t>
            </a:r>
            <a:r>
              <a:rPr lang="ru-RU" sz="1200" i="1" dirty="0" smtClean="0"/>
              <a:t>(2009)</a:t>
            </a:r>
            <a:r>
              <a:rPr lang="ru-RU" sz="1200" dirty="0" smtClean="0"/>
              <a:t> </a:t>
            </a:r>
            <a:r>
              <a:rPr lang="en-US" sz="1200" dirty="0" smtClean="0"/>
              <a:t> -&gt; </a:t>
            </a:r>
            <a:r>
              <a:rPr lang="ru-RU" sz="1200" dirty="0" smtClean="0"/>
              <a:t>непризнанные игровые концепции </a:t>
            </a:r>
            <a:r>
              <a:rPr lang="ru-RU" sz="1200" i="1" dirty="0" smtClean="0"/>
              <a:t>(2010)</a:t>
            </a:r>
            <a:r>
              <a:rPr lang="ru-RU" sz="1200" dirty="0" smtClean="0"/>
              <a:t> </a:t>
            </a:r>
            <a:r>
              <a:rPr lang="en-US" sz="1200" dirty="0" smtClean="0"/>
              <a:t>        -&gt; </a:t>
            </a:r>
            <a:r>
              <a:rPr lang="ru-RU" sz="1200" dirty="0" smtClean="0"/>
              <a:t>комикс</a:t>
            </a:r>
            <a:endParaRPr sz="1200" dirty="0"/>
          </a:p>
        </p:txBody>
      </p:sp>
      <p:sp>
        <p:nvSpPr>
          <p:cNvPr id="340" name="Google Shape;340;p20"/>
          <p:cNvSpPr txBox="1">
            <a:spLocks noGrp="1"/>
          </p:cNvSpPr>
          <p:nvPr>
            <p:ph type="body" idx="2"/>
          </p:nvPr>
        </p:nvSpPr>
        <p:spPr>
          <a:xfrm>
            <a:off x="3472261" y="1559509"/>
            <a:ext cx="2410200" cy="2764842"/>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300" b="1" u="sng" dirty="0" smtClean="0"/>
              <a:t>Yaiba</a:t>
            </a:r>
            <a:r>
              <a:rPr lang="en-US" sz="1300" b="1" u="sng" dirty="0" smtClean="0"/>
              <a:t>: Ninja </a:t>
            </a:r>
            <a:r>
              <a:rPr lang="en-US" sz="1300" b="1" u="sng" dirty="0" err="1" smtClean="0"/>
              <a:t>Gaiden</a:t>
            </a:r>
            <a:r>
              <a:rPr lang="en-US" sz="1300" b="1" u="sng" dirty="0" smtClean="0"/>
              <a:t> Z</a:t>
            </a:r>
            <a:endParaRPr lang="ru-RU" sz="1300" b="1" u="sng" dirty="0" smtClean="0"/>
          </a:p>
          <a:p>
            <a:pPr marL="285750" indent="-285750"/>
            <a:r>
              <a:rPr lang="ru-RU" sz="1200" dirty="0" smtClean="0"/>
              <a:t>«Живая книга комиксов»</a:t>
            </a:r>
          </a:p>
          <a:p>
            <a:pPr marL="285750" indent="-285750"/>
            <a:r>
              <a:rPr lang="en-US" sz="1200" dirty="0" err="1" smtClean="0"/>
              <a:t>Hack’n’Slash</a:t>
            </a:r>
            <a:r>
              <a:rPr lang="ru-RU" sz="1200" dirty="0" smtClean="0"/>
              <a:t> с ниндзя и зомби</a:t>
            </a:r>
          </a:p>
          <a:p>
            <a:pPr marL="285750" indent="-285750"/>
            <a:r>
              <a:rPr lang="ru-RU" sz="1200" dirty="0" smtClean="0"/>
              <a:t>Вселенная </a:t>
            </a:r>
            <a:r>
              <a:rPr lang="en-US" sz="1200" b="1" i="1" dirty="0" smtClean="0"/>
              <a:t>Ninja </a:t>
            </a:r>
            <a:r>
              <a:rPr lang="en-US" sz="1200" b="1" i="1" dirty="0" err="1" smtClean="0"/>
              <a:t>Gaiden</a:t>
            </a:r>
            <a:endParaRPr lang="ru-RU" sz="1200" b="1" i="1" dirty="0" smtClean="0"/>
          </a:p>
          <a:p>
            <a:pPr marL="285750" indent="-285750"/>
            <a:r>
              <a:rPr lang="ru-RU" sz="1200" dirty="0" smtClean="0"/>
              <a:t>Смешанные и негативные отзывы:</a:t>
            </a:r>
          </a:p>
          <a:p>
            <a:pPr marL="742950" lvl="1" indent="-285750">
              <a:buSzPct val="100000"/>
              <a:buFont typeface="Courier New" panose="02070309020205020404" pitchFamily="49" charset="0"/>
              <a:buChar char="o"/>
            </a:pPr>
            <a:r>
              <a:rPr lang="en-US" sz="1100" i="1" dirty="0" err="1" smtClean="0"/>
              <a:t>Metacritic</a:t>
            </a:r>
            <a:r>
              <a:rPr lang="en-US" sz="1100" i="1" dirty="0" smtClean="0"/>
              <a:t>:</a:t>
            </a:r>
            <a:r>
              <a:rPr lang="en-US" sz="1100" dirty="0" smtClean="0"/>
              <a:t> </a:t>
            </a:r>
            <a:r>
              <a:rPr lang="ru-RU" sz="1100" dirty="0" smtClean="0"/>
              <a:t>43/100</a:t>
            </a:r>
          </a:p>
          <a:p>
            <a:pPr marL="742950" lvl="1" indent="-285750">
              <a:buSzPct val="100000"/>
              <a:buFont typeface="Courier New" panose="02070309020205020404" pitchFamily="49" charset="0"/>
              <a:buChar char="o"/>
            </a:pPr>
            <a:r>
              <a:rPr lang="en-US" sz="1100" i="1" dirty="0" err="1" smtClean="0"/>
              <a:t>GameRankings</a:t>
            </a:r>
            <a:r>
              <a:rPr lang="en-US" sz="1100" i="1" dirty="0" smtClean="0"/>
              <a:t>:</a:t>
            </a:r>
            <a:r>
              <a:rPr lang="en-US" sz="1100" dirty="0" smtClean="0"/>
              <a:t> 44.18%</a:t>
            </a:r>
          </a:p>
          <a:p>
            <a:pPr marL="285750" indent="-285750"/>
            <a:r>
              <a:rPr lang="en-US" sz="1200" dirty="0" err="1" smtClean="0"/>
              <a:t>GamesRadar</a:t>
            </a:r>
            <a:r>
              <a:rPr lang="en-US" sz="1200" dirty="0" smtClean="0"/>
              <a:t>: </a:t>
            </a:r>
            <a:r>
              <a:rPr lang="ru-RU" sz="1200" i="1" dirty="0" smtClean="0"/>
              <a:t>«</a:t>
            </a:r>
            <a:r>
              <a:rPr lang="en-US" sz="1200" i="1" dirty="0" smtClean="0"/>
              <a:t>100 worst </a:t>
            </a:r>
            <a:r>
              <a:rPr lang="en-US" sz="1200" i="1" dirty="0"/>
              <a:t>g</a:t>
            </a:r>
            <a:r>
              <a:rPr lang="en-US" sz="1200" i="1" dirty="0" smtClean="0"/>
              <a:t>ames of all time</a:t>
            </a:r>
            <a:r>
              <a:rPr lang="ru-RU" sz="1200" i="1" dirty="0" smtClean="0"/>
              <a:t>»</a:t>
            </a:r>
            <a:endParaRPr lang="en-US" sz="1200" i="1" dirty="0" smtClean="0"/>
          </a:p>
        </p:txBody>
      </p:sp>
      <p:sp>
        <p:nvSpPr>
          <p:cNvPr id="341" name="Google Shape;341;p20"/>
          <p:cNvSpPr txBox="1">
            <a:spLocks noGrp="1"/>
          </p:cNvSpPr>
          <p:nvPr>
            <p:ph type="body" idx="3"/>
          </p:nvPr>
        </p:nvSpPr>
        <p:spPr>
          <a:xfrm>
            <a:off x="6387990" y="1559508"/>
            <a:ext cx="2410200" cy="2679118"/>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200" b="1" u="sng" dirty="0" smtClean="0"/>
              <a:t>Here They Lie</a:t>
            </a:r>
            <a:endParaRPr sz="1200" b="1" u="sng" dirty="0"/>
          </a:p>
          <a:p>
            <a:pPr marL="285750" indent="-285750"/>
            <a:r>
              <a:rPr lang="ru-RU" sz="1200" dirty="0" smtClean="0"/>
              <a:t>Психологический </a:t>
            </a:r>
            <a:r>
              <a:rPr lang="ru-RU" sz="1200" dirty="0" err="1" smtClean="0"/>
              <a:t>хоррор</a:t>
            </a:r>
            <a:r>
              <a:rPr lang="ru-RU" sz="1200" dirty="0" smtClean="0"/>
              <a:t> в </a:t>
            </a:r>
            <a:r>
              <a:rPr lang="en-US" sz="1200" dirty="0" smtClean="0"/>
              <a:t>VR</a:t>
            </a:r>
            <a:endParaRPr lang="ru-RU" sz="1200" dirty="0" smtClean="0"/>
          </a:p>
          <a:p>
            <a:pPr marL="285750" indent="-285750"/>
            <a:r>
              <a:rPr lang="ru-RU" sz="1200" i="1" dirty="0" smtClean="0"/>
              <a:t>«</a:t>
            </a:r>
            <a:r>
              <a:rPr lang="en-US" sz="1200" i="1" dirty="0" smtClean="0"/>
              <a:t>Focuses on narrative and the experience of dread</a:t>
            </a:r>
            <a:r>
              <a:rPr lang="ru-RU" sz="1200" i="1" dirty="0" smtClean="0"/>
              <a:t>»</a:t>
            </a:r>
            <a:endParaRPr lang="en-US" sz="1200" i="1" dirty="0" smtClean="0"/>
          </a:p>
          <a:p>
            <a:pPr marL="285750" indent="-285750"/>
            <a:r>
              <a:rPr lang="en-US" sz="1200" i="1" dirty="0" smtClean="0"/>
              <a:t>Trial-and-error</a:t>
            </a:r>
            <a:r>
              <a:rPr lang="ru-RU" sz="1200" dirty="0" smtClean="0"/>
              <a:t> – минимум подсказок</a:t>
            </a:r>
          </a:p>
          <a:p>
            <a:pPr marL="285750" indent="-285750"/>
            <a:r>
              <a:rPr lang="ru-RU" sz="1200" dirty="0" smtClean="0"/>
              <a:t>Выход игры был приурочен к запуску </a:t>
            </a:r>
            <a:r>
              <a:rPr lang="en-US" sz="1200" dirty="0" smtClean="0"/>
              <a:t>PlayStation VR</a:t>
            </a:r>
            <a:endParaRPr lang="ru-RU" sz="1200" dirty="0" smtClean="0"/>
          </a:p>
          <a:p>
            <a:pPr marL="285750" indent="-285750"/>
            <a:r>
              <a:rPr lang="ru-RU" sz="1200" dirty="0" smtClean="0"/>
              <a:t>Смешанные отзывы, но не провал</a:t>
            </a:r>
            <a:endParaRPr sz="1200" dirty="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990" y="51865"/>
            <a:ext cx="1173334" cy="1482107"/>
          </a:xfrm>
          <a:prstGeom prst="rect">
            <a:avLst/>
          </a:prstGeom>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969" y="558154"/>
            <a:ext cx="1942631" cy="1092730"/>
          </a:xfrm>
          <a:prstGeom prst="rect">
            <a:avLst/>
          </a:prstGeom>
        </p:spPr>
      </p:pic>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426" y="51865"/>
            <a:ext cx="1209674" cy="1277417"/>
          </a:xfrm>
          <a:prstGeom prst="rect">
            <a:avLst/>
          </a:prstGeom>
        </p:spPr>
      </p:pic>
      <p:pic>
        <p:nvPicPr>
          <p:cNvPr id="6" name="Рисунок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278" y="7590"/>
            <a:ext cx="1127671" cy="1623847"/>
          </a:xfrm>
          <a:prstGeom prst="rect">
            <a:avLst/>
          </a:prstGeom>
        </p:spPr>
      </p:pic>
      <p:pic>
        <p:nvPicPr>
          <p:cNvPr id="7" name="Рисунок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3641" y="7590"/>
            <a:ext cx="1162734" cy="1623847"/>
          </a:xfrm>
          <a:prstGeom prst="rect">
            <a:avLst/>
          </a:prstGeom>
        </p:spPr>
      </p:pic>
      <p:pic>
        <p:nvPicPr>
          <p:cNvPr id="14" name="Рисунок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358" y="471490"/>
            <a:ext cx="2079767" cy="1169869"/>
          </a:xfrm>
          <a:prstGeom prst="rect">
            <a:avLst/>
          </a:prstGeom>
          <a:effectLst>
            <a:softEdge rad="25400"/>
          </a:effectLst>
        </p:spPr>
      </p:pic>
    </p:spTree>
    <p:extLst>
      <p:ext uri="{BB962C8B-B14F-4D97-AF65-F5344CB8AC3E}">
        <p14:creationId xmlns:p14="http://schemas.microsoft.com/office/powerpoint/2010/main" val="214792592"/>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animEffect transition="in" filter="wipe(up)">
                                      <p:cBhvr>
                                        <p:cTn id="7" dur="500"/>
                                        <p:tgtEl>
                                          <p:spTgt spid="339">
                                            <p:txEl>
                                              <p:pRg st="0" end="0"/>
                                            </p:txEl>
                                          </p:spTgt>
                                        </p:tgtEl>
                                      </p:cBhvr>
                                    </p:animEffect>
                                  </p:childTnLst>
                                </p:cTn>
                              </p:par>
                              <p:par>
                                <p:cTn id="8" presetID="16" presetClass="entr" presetSubtype="37"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par>
                                <p:cTn id="11" presetID="16" presetClass="entr" presetSubtype="4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Horizontal)">
                                      <p:cBhvr>
                                        <p:cTn id="13" dur="500"/>
                                        <p:tgtEl>
                                          <p:spTgt spid="7"/>
                                        </p:tgtEl>
                                      </p:cBhvr>
                                    </p:animEffect>
                                  </p:childTnLst>
                                </p:cTn>
                              </p:par>
                            </p:childTnLst>
                          </p:cTn>
                        </p:par>
                        <p:par>
                          <p:cTn id="14" fill="hold">
                            <p:stCondLst>
                              <p:cond delay="500"/>
                            </p:stCondLst>
                            <p:childTnLst>
                              <p:par>
                                <p:cTn id="15" presetID="14" presetClass="entr" presetSubtype="10" fill="hold" grpId="0" nodeType="afterEffect">
                                  <p:stCondLst>
                                    <p:cond delay="0"/>
                                  </p:stCondLst>
                                  <p:childTnLst>
                                    <p:set>
                                      <p:cBhvr>
                                        <p:cTn id="16" dur="1" fill="hold">
                                          <p:stCondLst>
                                            <p:cond delay="0"/>
                                          </p:stCondLst>
                                        </p:cTn>
                                        <p:tgtEl>
                                          <p:spTgt spid="339">
                                            <p:txEl>
                                              <p:pRg st="1" end="1"/>
                                            </p:txEl>
                                          </p:spTgt>
                                        </p:tgtEl>
                                        <p:attrNameLst>
                                          <p:attrName>style.visibility</p:attrName>
                                        </p:attrNameLst>
                                      </p:cBhvr>
                                      <p:to>
                                        <p:strVal val="visible"/>
                                      </p:to>
                                    </p:set>
                                    <p:animEffect transition="in" filter="randombar(horizontal)">
                                      <p:cBhvr>
                                        <p:cTn id="17" dur="500"/>
                                        <p:tgtEl>
                                          <p:spTgt spid="339">
                                            <p:txEl>
                                              <p:pRg st="1" end="1"/>
                                            </p:txEl>
                                          </p:spTgt>
                                        </p:tgtEl>
                                      </p:cBhvr>
                                    </p:animEffect>
                                  </p:childTnLst>
                                </p:cTn>
                              </p:par>
                            </p:childTnLst>
                          </p:cTn>
                        </p:par>
                        <p:par>
                          <p:cTn id="18" fill="hold">
                            <p:stCondLst>
                              <p:cond delay="1000"/>
                            </p:stCondLst>
                            <p:childTnLst>
                              <p:par>
                                <p:cTn id="19" presetID="14" presetClass="entr" presetSubtype="10" fill="hold" grpId="0" nodeType="afterEffect">
                                  <p:stCondLst>
                                    <p:cond delay="500"/>
                                  </p:stCondLst>
                                  <p:childTnLst>
                                    <p:set>
                                      <p:cBhvr>
                                        <p:cTn id="20" dur="1" fill="hold">
                                          <p:stCondLst>
                                            <p:cond delay="0"/>
                                          </p:stCondLst>
                                        </p:cTn>
                                        <p:tgtEl>
                                          <p:spTgt spid="339">
                                            <p:txEl>
                                              <p:pRg st="2" end="2"/>
                                            </p:txEl>
                                          </p:spTgt>
                                        </p:tgtEl>
                                        <p:attrNameLst>
                                          <p:attrName>style.visibility</p:attrName>
                                        </p:attrNameLst>
                                      </p:cBhvr>
                                      <p:to>
                                        <p:strVal val="visible"/>
                                      </p:to>
                                    </p:set>
                                    <p:animEffect transition="in" filter="randombar(horizontal)">
                                      <p:cBhvr>
                                        <p:cTn id="21" dur="500"/>
                                        <p:tgtEl>
                                          <p:spTgt spid="339">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39">
                                            <p:txEl>
                                              <p:pRg st="3" end="3"/>
                                            </p:txEl>
                                          </p:spTgt>
                                        </p:tgtEl>
                                        <p:attrNameLst>
                                          <p:attrName>style.visibility</p:attrName>
                                        </p:attrNameLst>
                                      </p:cBhvr>
                                      <p:to>
                                        <p:strVal val="visible"/>
                                      </p:to>
                                    </p:set>
                                    <p:animEffect transition="in" filter="randombar(horizontal)">
                                      <p:cBhvr>
                                        <p:cTn id="26" dur="500"/>
                                        <p:tgtEl>
                                          <p:spTgt spid="339">
                                            <p:txEl>
                                              <p:pRg st="3" end="3"/>
                                            </p:tx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39">
                                            <p:txEl>
                                              <p:pRg st="4" end="4"/>
                                            </p:txEl>
                                          </p:spTgt>
                                        </p:tgtEl>
                                        <p:attrNameLst>
                                          <p:attrName>style.visibility</p:attrName>
                                        </p:attrNameLst>
                                      </p:cBhvr>
                                      <p:to>
                                        <p:strVal val="visible"/>
                                      </p:to>
                                    </p:set>
                                    <p:animEffect transition="in" filter="randombar(horizontal)">
                                      <p:cBhvr>
                                        <p:cTn id="29" dur="500"/>
                                        <p:tgtEl>
                                          <p:spTgt spid="339">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39">
                                            <p:txEl>
                                              <p:pRg st="5" end="5"/>
                                            </p:txEl>
                                          </p:spTgt>
                                        </p:tgtEl>
                                        <p:attrNameLst>
                                          <p:attrName>style.visibility</p:attrName>
                                        </p:attrNameLst>
                                      </p:cBhvr>
                                      <p:to>
                                        <p:strVal val="visible"/>
                                      </p:to>
                                    </p:set>
                                    <p:animEffect transition="in" filter="randombar(horizontal)">
                                      <p:cBhvr>
                                        <p:cTn id="34" dur="500"/>
                                        <p:tgtEl>
                                          <p:spTgt spid="33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339">
                                            <p:txEl>
                                              <p:pRg st="6" end="6"/>
                                            </p:txEl>
                                          </p:spTgt>
                                        </p:tgtEl>
                                        <p:attrNameLst>
                                          <p:attrName>style.visibility</p:attrName>
                                        </p:attrNameLst>
                                      </p:cBhvr>
                                      <p:to>
                                        <p:strVal val="visible"/>
                                      </p:to>
                                    </p:set>
                                    <p:animEffect transition="in" filter="randombar(horizontal)">
                                      <p:cBhvr>
                                        <p:cTn id="39" dur="500"/>
                                        <p:tgtEl>
                                          <p:spTgt spid="339">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340">
                                            <p:txEl>
                                              <p:pRg st="0" end="0"/>
                                            </p:txEl>
                                          </p:spTgt>
                                        </p:tgtEl>
                                        <p:attrNameLst>
                                          <p:attrName>style.visibility</p:attrName>
                                        </p:attrNameLst>
                                      </p:cBhvr>
                                      <p:to>
                                        <p:strVal val="visible"/>
                                      </p:to>
                                    </p:set>
                                    <p:animEffect transition="in" filter="wipe(up)">
                                      <p:cBhvr>
                                        <p:cTn id="44" dur="500"/>
                                        <p:tgtEl>
                                          <p:spTgt spid="340">
                                            <p:txEl>
                                              <p:pRg st="0" end="0"/>
                                            </p:txEl>
                                          </p:spTgt>
                                        </p:tgtEl>
                                      </p:cBhvr>
                                    </p:animEffect>
                                  </p:childTnLst>
                                </p:cTn>
                              </p:par>
                              <p:par>
                                <p:cTn id="45" presetID="2" presetClass="entr" presetSubtype="1" fill="hold" nodeType="with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16" presetClass="entr" presetSubtype="37" fill="hold" nodeType="afterEffect">
                                  <p:stCondLst>
                                    <p:cond delay="1250"/>
                                  </p:stCondLst>
                                  <p:childTnLst>
                                    <p:set>
                                      <p:cBhvr>
                                        <p:cTn id="51" dur="1" fill="hold">
                                          <p:stCondLst>
                                            <p:cond delay="0"/>
                                          </p:stCondLst>
                                        </p:cTn>
                                        <p:tgtEl>
                                          <p:spTgt spid="14"/>
                                        </p:tgtEl>
                                        <p:attrNameLst>
                                          <p:attrName>style.visibility</p:attrName>
                                        </p:attrNameLst>
                                      </p:cBhvr>
                                      <p:to>
                                        <p:strVal val="visible"/>
                                      </p:to>
                                    </p:set>
                                    <p:animEffect transition="in" filter="barn(outVertical)">
                                      <p:cBhvr>
                                        <p:cTn id="52" dur="500"/>
                                        <p:tgtEl>
                                          <p:spTgt spid="14"/>
                                        </p:tgtEl>
                                      </p:cBhvr>
                                    </p:animEffect>
                                  </p:childTnLst>
                                </p:cTn>
                              </p:par>
                              <p:par>
                                <p:cTn id="53" presetID="14" presetClass="entr" presetSubtype="10" fill="hold" grpId="0" nodeType="withEffect">
                                  <p:stCondLst>
                                    <p:cond delay="1250"/>
                                  </p:stCondLst>
                                  <p:childTnLst>
                                    <p:set>
                                      <p:cBhvr>
                                        <p:cTn id="54" dur="1" fill="hold">
                                          <p:stCondLst>
                                            <p:cond delay="0"/>
                                          </p:stCondLst>
                                        </p:cTn>
                                        <p:tgtEl>
                                          <p:spTgt spid="340">
                                            <p:txEl>
                                              <p:pRg st="1" end="1"/>
                                            </p:txEl>
                                          </p:spTgt>
                                        </p:tgtEl>
                                        <p:attrNameLst>
                                          <p:attrName>style.visibility</p:attrName>
                                        </p:attrNameLst>
                                      </p:cBhvr>
                                      <p:to>
                                        <p:strVal val="visible"/>
                                      </p:to>
                                    </p:set>
                                    <p:animEffect transition="in" filter="randombar(horizontal)">
                                      <p:cBhvr>
                                        <p:cTn id="55" dur="500"/>
                                        <p:tgtEl>
                                          <p:spTgt spid="340">
                                            <p:txEl>
                                              <p:pRg st="1" end="1"/>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340">
                                            <p:txEl>
                                              <p:pRg st="2" end="2"/>
                                            </p:txEl>
                                          </p:spTgt>
                                        </p:tgtEl>
                                        <p:attrNameLst>
                                          <p:attrName>style.visibility</p:attrName>
                                        </p:attrNameLst>
                                      </p:cBhvr>
                                      <p:to>
                                        <p:strVal val="visible"/>
                                      </p:to>
                                    </p:set>
                                    <p:animEffect transition="in" filter="randombar(horizontal)">
                                      <p:cBhvr>
                                        <p:cTn id="60" dur="500"/>
                                        <p:tgtEl>
                                          <p:spTgt spid="340">
                                            <p:txEl>
                                              <p:pRg st="2" end="2"/>
                                            </p:txEl>
                                          </p:spTgt>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340">
                                            <p:txEl>
                                              <p:pRg st="3" end="3"/>
                                            </p:txEl>
                                          </p:spTgt>
                                        </p:tgtEl>
                                        <p:attrNameLst>
                                          <p:attrName>style.visibility</p:attrName>
                                        </p:attrNameLst>
                                      </p:cBhvr>
                                      <p:to>
                                        <p:strVal val="visible"/>
                                      </p:to>
                                    </p:set>
                                    <p:animEffect transition="in" filter="randombar(horizontal)">
                                      <p:cBhvr>
                                        <p:cTn id="63" dur="500"/>
                                        <p:tgtEl>
                                          <p:spTgt spid="340">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340">
                                            <p:txEl>
                                              <p:pRg st="4" end="4"/>
                                            </p:txEl>
                                          </p:spTgt>
                                        </p:tgtEl>
                                        <p:attrNameLst>
                                          <p:attrName>style.visibility</p:attrName>
                                        </p:attrNameLst>
                                      </p:cBhvr>
                                      <p:to>
                                        <p:strVal val="visible"/>
                                      </p:to>
                                    </p:set>
                                    <p:animEffect transition="in" filter="randombar(horizontal)">
                                      <p:cBhvr>
                                        <p:cTn id="68" dur="500"/>
                                        <p:tgtEl>
                                          <p:spTgt spid="340">
                                            <p:txEl>
                                              <p:pRg st="4" end="4"/>
                                            </p:txEl>
                                          </p:spTgt>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40">
                                            <p:txEl>
                                              <p:pRg st="5" end="5"/>
                                            </p:txEl>
                                          </p:spTgt>
                                        </p:tgtEl>
                                        <p:attrNameLst>
                                          <p:attrName>style.visibility</p:attrName>
                                        </p:attrNameLst>
                                      </p:cBhvr>
                                      <p:to>
                                        <p:strVal val="visible"/>
                                      </p:to>
                                    </p:set>
                                    <p:animEffect transition="in" filter="randombar(horizontal)">
                                      <p:cBhvr>
                                        <p:cTn id="71" dur="500"/>
                                        <p:tgtEl>
                                          <p:spTgt spid="340">
                                            <p:txEl>
                                              <p:pRg st="5" end="5"/>
                                            </p:txEl>
                                          </p:spTgt>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340">
                                            <p:txEl>
                                              <p:pRg st="6" end="6"/>
                                            </p:txEl>
                                          </p:spTgt>
                                        </p:tgtEl>
                                        <p:attrNameLst>
                                          <p:attrName>style.visibility</p:attrName>
                                        </p:attrNameLst>
                                      </p:cBhvr>
                                      <p:to>
                                        <p:strVal val="visible"/>
                                      </p:to>
                                    </p:set>
                                    <p:animEffect transition="in" filter="randombar(horizontal)">
                                      <p:cBhvr>
                                        <p:cTn id="74" dur="500"/>
                                        <p:tgtEl>
                                          <p:spTgt spid="340">
                                            <p:txEl>
                                              <p:pRg st="6" end="6"/>
                                            </p:txEl>
                                          </p:spTgt>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340">
                                            <p:txEl>
                                              <p:pRg st="7" end="7"/>
                                            </p:txEl>
                                          </p:spTgt>
                                        </p:tgtEl>
                                        <p:attrNameLst>
                                          <p:attrName>style.visibility</p:attrName>
                                        </p:attrNameLst>
                                      </p:cBhvr>
                                      <p:to>
                                        <p:strVal val="visible"/>
                                      </p:to>
                                    </p:set>
                                    <p:animEffect transition="in" filter="randombar(horizontal)">
                                      <p:cBhvr>
                                        <p:cTn id="77" dur="500"/>
                                        <p:tgtEl>
                                          <p:spTgt spid="340">
                                            <p:txEl>
                                              <p:pRg st="7" end="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341">
                                            <p:txEl>
                                              <p:pRg st="0" end="0"/>
                                            </p:txEl>
                                          </p:spTgt>
                                        </p:tgtEl>
                                        <p:attrNameLst>
                                          <p:attrName>style.visibility</p:attrName>
                                        </p:attrNameLst>
                                      </p:cBhvr>
                                      <p:to>
                                        <p:strVal val="visible"/>
                                      </p:to>
                                    </p:set>
                                    <p:animEffect transition="in" filter="wipe(up)">
                                      <p:cBhvr>
                                        <p:cTn id="82" dur="500"/>
                                        <p:tgtEl>
                                          <p:spTgt spid="341">
                                            <p:txEl>
                                              <p:pRg st="0" end="0"/>
                                            </p:txEl>
                                          </p:spTgt>
                                        </p:tgtEl>
                                      </p:cBhvr>
                                    </p:animEffect>
                                  </p:childTnLst>
                                </p:cTn>
                              </p:par>
                              <p:par>
                                <p:cTn id="83" presetID="2" presetClass="entr" presetSubtype="1" fill="hold" nodeType="withEffect">
                                  <p:stCondLst>
                                    <p:cond delay="0"/>
                                  </p:stCondLst>
                                  <p:childTnLst>
                                    <p:set>
                                      <p:cBhvr>
                                        <p:cTn id="84" dur="1" fill="hold">
                                          <p:stCondLst>
                                            <p:cond delay="0"/>
                                          </p:stCondLst>
                                        </p:cTn>
                                        <p:tgtEl>
                                          <p:spTgt spid="2"/>
                                        </p:tgtEl>
                                        <p:attrNameLst>
                                          <p:attrName>style.visibility</p:attrName>
                                        </p:attrNameLst>
                                      </p:cBhvr>
                                      <p:to>
                                        <p:strVal val="visible"/>
                                      </p:to>
                                    </p:set>
                                    <p:anim calcmode="lin" valueType="num">
                                      <p:cBhvr additive="base">
                                        <p:cTn id="85" dur="500" fill="hold"/>
                                        <p:tgtEl>
                                          <p:spTgt spid="2"/>
                                        </p:tgtEl>
                                        <p:attrNameLst>
                                          <p:attrName>ppt_x</p:attrName>
                                        </p:attrNameLst>
                                      </p:cBhvr>
                                      <p:tavLst>
                                        <p:tav tm="0">
                                          <p:val>
                                            <p:strVal val="#ppt_x"/>
                                          </p:val>
                                        </p:tav>
                                        <p:tav tm="100000">
                                          <p:val>
                                            <p:strVal val="#ppt_x"/>
                                          </p:val>
                                        </p:tav>
                                      </p:tavLst>
                                    </p:anim>
                                    <p:anim calcmode="lin" valueType="num">
                                      <p:cBhvr additive="base">
                                        <p:cTn id="86" dur="500" fill="hold"/>
                                        <p:tgtEl>
                                          <p:spTgt spid="2"/>
                                        </p:tgtEl>
                                        <p:attrNameLst>
                                          <p:attrName>ppt_y</p:attrName>
                                        </p:attrNameLst>
                                      </p:cBhvr>
                                      <p:tavLst>
                                        <p:tav tm="0">
                                          <p:val>
                                            <p:strVal val="0-#ppt_h/2"/>
                                          </p:val>
                                        </p:tav>
                                        <p:tav tm="100000">
                                          <p:val>
                                            <p:strVal val="#ppt_y"/>
                                          </p:val>
                                        </p:tav>
                                      </p:tavLst>
                                    </p:anim>
                                  </p:childTnLst>
                                </p:cTn>
                              </p:par>
                            </p:childTnLst>
                          </p:cTn>
                        </p:par>
                        <p:par>
                          <p:cTn id="87" fill="hold">
                            <p:stCondLst>
                              <p:cond delay="500"/>
                            </p:stCondLst>
                            <p:childTnLst>
                              <p:par>
                                <p:cTn id="88" presetID="16" presetClass="entr" presetSubtype="37" fill="hold" nodeType="afterEffect">
                                  <p:stCondLst>
                                    <p:cond delay="1250"/>
                                  </p:stCondLst>
                                  <p:childTnLst>
                                    <p:set>
                                      <p:cBhvr>
                                        <p:cTn id="89" dur="1" fill="hold">
                                          <p:stCondLst>
                                            <p:cond delay="0"/>
                                          </p:stCondLst>
                                        </p:cTn>
                                        <p:tgtEl>
                                          <p:spTgt spid="3"/>
                                        </p:tgtEl>
                                        <p:attrNameLst>
                                          <p:attrName>style.visibility</p:attrName>
                                        </p:attrNameLst>
                                      </p:cBhvr>
                                      <p:to>
                                        <p:strVal val="visible"/>
                                      </p:to>
                                    </p:set>
                                    <p:animEffect transition="in" filter="barn(outVertical)">
                                      <p:cBhvr>
                                        <p:cTn id="90" dur="500"/>
                                        <p:tgtEl>
                                          <p:spTgt spid="3"/>
                                        </p:tgtEl>
                                      </p:cBhvr>
                                    </p:animEffect>
                                  </p:childTnLst>
                                </p:cTn>
                              </p:par>
                              <p:par>
                                <p:cTn id="91" presetID="14" presetClass="entr" presetSubtype="10" fill="hold" grpId="0" nodeType="withEffect">
                                  <p:stCondLst>
                                    <p:cond delay="1250"/>
                                  </p:stCondLst>
                                  <p:childTnLst>
                                    <p:set>
                                      <p:cBhvr>
                                        <p:cTn id="92" dur="1" fill="hold">
                                          <p:stCondLst>
                                            <p:cond delay="0"/>
                                          </p:stCondLst>
                                        </p:cTn>
                                        <p:tgtEl>
                                          <p:spTgt spid="341">
                                            <p:txEl>
                                              <p:pRg st="1" end="1"/>
                                            </p:txEl>
                                          </p:spTgt>
                                        </p:tgtEl>
                                        <p:attrNameLst>
                                          <p:attrName>style.visibility</p:attrName>
                                        </p:attrNameLst>
                                      </p:cBhvr>
                                      <p:to>
                                        <p:strVal val="visible"/>
                                      </p:to>
                                    </p:set>
                                    <p:animEffect transition="in" filter="randombar(horizontal)">
                                      <p:cBhvr>
                                        <p:cTn id="93" dur="500"/>
                                        <p:tgtEl>
                                          <p:spTgt spid="341">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341">
                                            <p:txEl>
                                              <p:pRg st="2" end="2"/>
                                            </p:txEl>
                                          </p:spTgt>
                                        </p:tgtEl>
                                        <p:attrNameLst>
                                          <p:attrName>style.visibility</p:attrName>
                                        </p:attrNameLst>
                                      </p:cBhvr>
                                      <p:to>
                                        <p:strVal val="visible"/>
                                      </p:to>
                                    </p:set>
                                    <p:animEffect transition="in" filter="randombar(horizontal)">
                                      <p:cBhvr>
                                        <p:cTn id="98" dur="500"/>
                                        <p:tgtEl>
                                          <p:spTgt spid="341">
                                            <p:txEl>
                                              <p:pRg st="2" end="2"/>
                                            </p:txEl>
                                          </p:spTgt>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341">
                                            <p:txEl>
                                              <p:pRg st="3" end="3"/>
                                            </p:txEl>
                                          </p:spTgt>
                                        </p:tgtEl>
                                        <p:attrNameLst>
                                          <p:attrName>style.visibility</p:attrName>
                                        </p:attrNameLst>
                                      </p:cBhvr>
                                      <p:to>
                                        <p:strVal val="visible"/>
                                      </p:to>
                                    </p:set>
                                    <p:animEffect transition="in" filter="randombar(horizontal)">
                                      <p:cBhvr>
                                        <p:cTn id="101" dur="500"/>
                                        <p:tgtEl>
                                          <p:spTgt spid="341">
                                            <p:txEl>
                                              <p:pRg st="3" end="3"/>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341">
                                            <p:txEl>
                                              <p:pRg st="4" end="4"/>
                                            </p:txEl>
                                          </p:spTgt>
                                        </p:tgtEl>
                                        <p:attrNameLst>
                                          <p:attrName>style.visibility</p:attrName>
                                        </p:attrNameLst>
                                      </p:cBhvr>
                                      <p:to>
                                        <p:strVal val="visible"/>
                                      </p:to>
                                    </p:set>
                                    <p:animEffect transition="in" filter="randombar(horizontal)">
                                      <p:cBhvr>
                                        <p:cTn id="106" dur="500"/>
                                        <p:tgtEl>
                                          <p:spTgt spid="341">
                                            <p:txEl>
                                              <p:pRg st="4" end="4"/>
                                            </p:txEl>
                                          </p:spTgt>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341">
                                            <p:txEl>
                                              <p:pRg st="5" end="5"/>
                                            </p:txEl>
                                          </p:spTgt>
                                        </p:tgtEl>
                                        <p:attrNameLst>
                                          <p:attrName>style.visibility</p:attrName>
                                        </p:attrNameLst>
                                      </p:cBhvr>
                                      <p:to>
                                        <p:strVal val="visible"/>
                                      </p:to>
                                    </p:set>
                                    <p:animEffect transition="in" filter="randombar(horizontal)">
                                      <p:cBhvr>
                                        <p:cTn id="109" dur="500"/>
                                        <p:tgtEl>
                                          <p:spTgt spid="34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uiExpand="1" build="p"/>
      <p:bldP spid="340" grpId="0" uiExpand="1" build="p"/>
      <p:bldP spid="34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5"/>
          <p:cNvSpPr txBox="1">
            <a:spLocks noGrp="1"/>
          </p:cNvSpPr>
          <p:nvPr>
            <p:ph type="ctrTitle" idx="4294967295"/>
          </p:nvPr>
        </p:nvSpPr>
        <p:spPr>
          <a:xfrm>
            <a:off x="1636585" y="3311563"/>
            <a:ext cx="5859300" cy="6894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4400" dirty="0" smtClean="0">
                <a:solidFill>
                  <a:srgbClr val="6D9EEB"/>
                </a:solidFill>
              </a:rPr>
              <a:t>Спасибо за внимание</a:t>
            </a:r>
            <a:r>
              <a:rPr lang="en" sz="4400" dirty="0" smtClean="0">
                <a:solidFill>
                  <a:srgbClr val="6D9EEB"/>
                </a:solidFill>
              </a:rPr>
              <a:t>!</a:t>
            </a:r>
            <a:endParaRPr sz="4400" dirty="0">
              <a:solidFill>
                <a:srgbClr val="6D9EEB"/>
              </a:solidFill>
            </a:endParaRPr>
          </a:p>
        </p:txBody>
      </p:sp>
      <p:sp>
        <p:nvSpPr>
          <p:cNvPr id="474" name="Google Shape;474;p35"/>
          <p:cNvSpPr txBox="1">
            <a:spLocks noGrp="1"/>
          </p:cNvSpPr>
          <p:nvPr>
            <p:ph type="subTitle" idx="4294967295"/>
          </p:nvPr>
        </p:nvSpPr>
        <p:spPr>
          <a:xfrm>
            <a:off x="1552765" y="3878741"/>
            <a:ext cx="5859300" cy="6019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ru-RU" sz="2400" b="1" dirty="0" smtClean="0">
                <a:solidFill>
                  <a:srgbClr val="FF9900"/>
                </a:solidFill>
              </a:rPr>
              <a:t>Вопросы</a:t>
            </a:r>
            <a:r>
              <a:rPr lang="ru-RU" sz="2400" b="1" dirty="0">
                <a:solidFill>
                  <a:srgbClr val="FF9900"/>
                </a:solidFill>
              </a:rPr>
              <a:t>?</a:t>
            </a:r>
            <a:endParaRPr sz="2400" b="1" dirty="0">
              <a:solidFill>
                <a:srgbClr val="FF9900"/>
              </a:solidFill>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353" y="306626"/>
            <a:ext cx="5341611" cy="3004937"/>
          </a:xfrm>
          <a:prstGeom prst="rect">
            <a:avLst/>
          </a:prstGeom>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065" y="306626"/>
            <a:ext cx="1625255" cy="1879959"/>
          </a:xfrm>
          <a:prstGeom prst="rect">
            <a:avLst/>
          </a:prstGeom>
        </p:spPr>
      </p:pic>
      <p:pic>
        <p:nvPicPr>
          <p:cNvPr id="4" name="Рисунок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745" y="306626"/>
            <a:ext cx="1144715" cy="1144715"/>
          </a:xfrm>
          <a:prstGeom prst="rect">
            <a:avLst/>
          </a:prstGeom>
        </p:spPr>
      </p:pic>
      <p:pic>
        <p:nvPicPr>
          <p:cNvPr id="5" name="Рисунок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331" y="1708785"/>
            <a:ext cx="1527575" cy="1441816"/>
          </a:xfrm>
          <a:prstGeom prst="rect">
            <a:avLst/>
          </a:prstGeom>
          <a:effectLst>
            <a:softEdge rad="12700"/>
          </a:effectLst>
        </p:spPr>
      </p:pic>
      <p:sp>
        <p:nvSpPr>
          <p:cNvPr id="10" name="Google Shape;616;p38"/>
          <p:cNvSpPr/>
          <p:nvPr/>
        </p:nvSpPr>
        <p:spPr>
          <a:xfrm>
            <a:off x="7495885" y="3452894"/>
            <a:ext cx="451775" cy="425847"/>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box(out)">
                                      <p:cBhvr>
                                        <p:cTn id="7" dur="500"/>
                                        <p:tgtEl>
                                          <p:spTgt spid="473"/>
                                        </p:tgtEl>
                                      </p:cBhvr>
                                    </p:animEffect>
                                  </p:childTnLst>
                                </p:cTn>
                              </p:par>
                              <p:par>
                                <p:cTn id="8" presetID="16" presetClass="entr" presetSubtype="4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Horizontal)">
                                      <p:cBhvr>
                                        <p:cTn id="10" dur="1000"/>
                                        <p:tgtEl>
                                          <p:spTgt spid="2"/>
                                        </p:tgtEl>
                                      </p:cBhvr>
                                    </p:animEffect>
                                  </p:childTnLst>
                                </p:cTn>
                              </p:par>
                              <p:par>
                                <p:cTn id="11" presetID="2" presetClass="entr" presetSubtype="3"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9"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1000" fill="hold"/>
                                        <p:tgtEl>
                                          <p:spTgt spid="4"/>
                                        </p:tgtEl>
                                        <p:attrNameLst>
                                          <p:attrName>ppt_x</p:attrName>
                                        </p:attrNameLst>
                                      </p:cBhvr>
                                      <p:tavLst>
                                        <p:tav tm="0">
                                          <p:val>
                                            <p:strVal val="0-#ppt_w/2"/>
                                          </p:val>
                                        </p:tav>
                                        <p:tav tm="100000">
                                          <p:val>
                                            <p:strVal val="#ppt_x"/>
                                          </p:val>
                                        </p:tav>
                                      </p:tavLst>
                                    </p:anim>
                                    <p:anim calcmode="lin" valueType="num">
                                      <p:cBhvr additive="base">
                                        <p:cTn id="18" dur="1000" fill="hold"/>
                                        <p:tgtEl>
                                          <p:spTgt spid="4"/>
                                        </p:tgtEl>
                                        <p:attrNameLst>
                                          <p:attrName>ppt_y</p:attrName>
                                        </p:attrNameLst>
                                      </p:cBhvr>
                                      <p:tavLst>
                                        <p:tav tm="0">
                                          <p:val>
                                            <p:strVal val="0-#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1000" fill="hold"/>
                                        <p:tgtEl>
                                          <p:spTgt spid="5"/>
                                        </p:tgtEl>
                                        <p:attrNameLst>
                                          <p:attrName>ppt_x</p:attrName>
                                        </p:attrNameLst>
                                      </p:cBhvr>
                                      <p:tavLst>
                                        <p:tav tm="0">
                                          <p:val>
                                            <p:strVal val="0-#ppt_w/2"/>
                                          </p:val>
                                        </p:tav>
                                        <p:tav tm="100000">
                                          <p:val>
                                            <p:strVal val="#ppt_x"/>
                                          </p:val>
                                        </p:tav>
                                      </p:tavLst>
                                    </p:anim>
                                    <p:anim calcmode="lin" valueType="num">
                                      <p:cBhvr additive="base">
                                        <p:cTn id="22" dur="1000" fill="hold"/>
                                        <p:tgtEl>
                                          <p:spTgt spid="5"/>
                                        </p:tgtEl>
                                        <p:attrNameLst>
                                          <p:attrName>ppt_y</p:attrName>
                                        </p:attrNameLst>
                                      </p:cBhvr>
                                      <p:tavLst>
                                        <p:tav tm="0">
                                          <p:val>
                                            <p:strVal val="#ppt_y"/>
                                          </p:val>
                                        </p:tav>
                                        <p:tav tm="100000">
                                          <p:val>
                                            <p:strVal val="#ppt_y"/>
                                          </p:val>
                                        </p:tav>
                                      </p:tavLst>
                                    </p:anim>
                                  </p:childTnLst>
                                </p:cTn>
                              </p:par>
                              <p:par>
                                <p:cTn id="23" presetID="6" presetClass="entr" presetSubtype="32"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ircle(out)">
                                      <p:cBhvr>
                                        <p:cTn id="25" dur="1000"/>
                                        <p:tgtEl>
                                          <p:spTgt spid="10"/>
                                        </p:tgtEl>
                                      </p:cBhvr>
                                    </p:animEffect>
                                  </p:childTnLst>
                                </p:cTn>
                              </p:par>
                            </p:childTnLst>
                          </p:cTn>
                        </p:par>
                        <p:par>
                          <p:cTn id="26" fill="hold">
                            <p:stCondLst>
                              <p:cond delay="1000"/>
                            </p:stCondLst>
                            <p:childTnLst>
                              <p:par>
                                <p:cTn id="27" presetID="42" presetClass="entr" presetSubtype="0" fill="hold" grpId="0" nodeType="afterEffect">
                                  <p:stCondLst>
                                    <p:cond delay="500"/>
                                  </p:stCondLst>
                                  <p:childTnLst>
                                    <p:set>
                                      <p:cBhvr>
                                        <p:cTn id="28" dur="1" fill="hold">
                                          <p:stCondLst>
                                            <p:cond delay="0"/>
                                          </p:stCondLst>
                                        </p:cTn>
                                        <p:tgtEl>
                                          <p:spTgt spid="474">
                                            <p:txEl>
                                              <p:pRg st="0" end="0"/>
                                            </p:txEl>
                                          </p:spTgt>
                                        </p:tgtEl>
                                        <p:attrNameLst>
                                          <p:attrName>style.visibility</p:attrName>
                                        </p:attrNameLst>
                                      </p:cBhvr>
                                      <p:to>
                                        <p:strVal val="visible"/>
                                      </p:to>
                                    </p:set>
                                    <p:animEffect transition="in" filter="fade">
                                      <p:cBhvr>
                                        <p:cTn id="29" dur="750"/>
                                        <p:tgtEl>
                                          <p:spTgt spid="474">
                                            <p:txEl>
                                              <p:pRg st="0" end="0"/>
                                            </p:txEl>
                                          </p:spTgt>
                                        </p:tgtEl>
                                      </p:cBhvr>
                                    </p:animEffect>
                                    <p:anim calcmode="lin" valueType="num">
                                      <p:cBhvr>
                                        <p:cTn id="30" dur="750" fill="hold"/>
                                        <p:tgtEl>
                                          <p:spTgt spid="474">
                                            <p:txEl>
                                              <p:pRg st="0" end="0"/>
                                            </p:txEl>
                                          </p:spTgt>
                                        </p:tgtEl>
                                        <p:attrNameLst>
                                          <p:attrName>ppt_x</p:attrName>
                                        </p:attrNameLst>
                                      </p:cBhvr>
                                      <p:tavLst>
                                        <p:tav tm="0">
                                          <p:val>
                                            <p:strVal val="#ppt_x"/>
                                          </p:val>
                                        </p:tav>
                                        <p:tav tm="100000">
                                          <p:val>
                                            <p:strVal val="#ppt_x"/>
                                          </p:val>
                                        </p:tav>
                                      </p:tavLst>
                                    </p:anim>
                                    <p:anim calcmode="lin" valueType="num">
                                      <p:cBhvr>
                                        <p:cTn id="31" dur="750" fill="hold"/>
                                        <p:tgtEl>
                                          <p:spTgt spid="47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4" grpId="0"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r>
              <a:rPr lang="ru-RU" sz="2800" b="1" dirty="0" smtClean="0">
                <a:solidFill>
                  <a:schemeClr val="bg1"/>
                </a:solidFill>
                <a:latin typeface="Nixie One" panose="020B0604020202020204" charset="0"/>
              </a:rPr>
              <a:t>Общие сведения</a:t>
            </a:r>
            <a:endParaRPr lang="en-US" sz="2800" b="1" dirty="0">
              <a:solidFill>
                <a:schemeClr val="bg1"/>
              </a:solidFill>
              <a:latin typeface="Nixie One" panose="020B0604020202020204" charset="0"/>
            </a:endParaRPr>
          </a:p>
        </p:txBody>
      </p:sp>
      <p:sp>
        <p:nvSpPr>
          <p:cNvPr id="304" name="Google Shape;304;p17"/>
          <p:cNvSpPr txBox="1">
            <a:spLocks noGrp="1"/>
          </p:cNvSpPr>
          <p:nvPr>
            <p:ph type="body" idx="1"/>
          </p:nvPr>
        </p:nvSpPr>
        <p:spPr>
          <a:xfrm>
            <a:off x="653519" y="1408486"/>
            <a:ext cx="6023506" cy="3182564"/>
          </a:xfrm>
          <a:prstGeom prst="rect">
            <a:avLst/>
          </a:prstGeom>
        </p:spPr>
        <p:txBody>
          <a:bodyPr spcFirstLastPara="1" wrap="square" lIns="91425" tIns="91425" rIns="91425" bIns="91425" anchor="t" anchorCtr="0">
            <a:noAutofit/>
          </a:bodyPr>
          <a:lstStyle/>
          <a:p>
            <a:pPr marL="457200" lvl="0" indent="-355600" algn="l" rtl="0">
              <a:lnSpc>
                <a:spcPct val="120000"/>
              </a:lnSpc>
              <a:spcBef>
                <a:spcPts val="600"/>
              </a:spcBef>
              <a:spcAft>
                <a:spcPts val="0"/>
              </a:spcAft>
              <a:buSzPts val="2000"/>
              <a:buChar char="◍"/>
            </a:pPr>
            <a:r>
              <a:rPr lang="ru-RU" sz="1600" b="1" u="sng" dirty="0" smtClean="0"/>
              <a:t>Тоби Гард </a:t>
            </a:r>
            <a:r>
              <a:rPr lang="ru-RU" sz="1600" u="sng" dirty="0" smtClean="0"/>
              <a:t>(англ. </a:t>
            </a:r>
            <a:r>
              <a:rPr lang="en-US" sz="1600" i="1" u="sng" dirty="0" smtClean="0"/>
              <a:t>Toby Gard</a:t>
            </a:r>
            <a:r>
              <a:rPr lang="en-US" sz="1600" u="sng" dirty="0" smtClean="0"/>
              <a:t>)</a:t>
            </a:r>
            <a:endParaRPr lang="ru-RU" sz="1600" u="sng" dirty="0" smtClean="0"/>
          </a:p>
          <a:p>
            <a:pPr marL="457200" lvl="0" indent="-355600" algn="l" rtl="0">
              <a:lnSpc>
                <a:spcPct val="120000"/>
              </a:lnSpc>
              <a:spcBef>
                <a:spcPts val="600"/>
              </a:spcBef>
              <a:spcAft>
                <a:spcPts val="0"/>
              </a:spcAft>
              <a:buSzPts val="2000"/>
              <a:buChar char="◍"/>
            </a:pPr>
            <a:r>
              <a:rPr lang="ru-RU" sz="1600" dirty="0" smtClean="0"/>
              <a:t>Родился </a:t>
            </a:r>
            <a:r>
              <a:rPr lang="ru-RU" sz="1600" b="1" dirty="0" smtClean="0"/>
              <a:t>8 сентября 1972 г.</a:t>
            </a:r>
            <a:endParaRPr sz="1600" b="1" dirty="0"/>
          </a:p>
          <a:p>
            <a:pPr marL="457200" lvl="0" indent="-355600" algn="l" rtl="0">
              <a:lnSpc>
                <a:spcPct val="120000"/>
              </a:lnSpc>
              <a:spcBef>
                <a:spcPts val="0"/>
              </a:spcBef>
              <a:spcAft>
                <a:spcPts val="0"/>
              </a:spcAft>
              <a:buSzPts val="2000"/>
              <a:buChar char="◍"/>
            </a:pPr>
            <a:r>
              <a:rPr lang="ru-RU" sz="1600" dirty="0" smtClean="0"/>
              <a:t>Место рождения: </a:t>
            </a:r>
            <a:r>
              <a:rPr lang="ru-RU" sz="1600" dirty="0" err="1" smtClean="0"/>
              <a:t>Челмсфорд</a:t>
            </a:r>
            <a:r>
              <a:rPr lang="ru-RU" sz="1600" dirty="0" smtClean="0"/>
              <a:t>, графство Эссекс, </a:t>
            </a:r>
            <a:r>
              <a:rPr lang="ru-RU" sz="1600" b="1" dirty="0" smtClean="0"/>
              <a:t>Великобритания</a:t>
            </a:r>
            <a:endParaRPr sz="1600" b="1" dirty="0"/>
          </a:p>
          <a:p>
            <a:pPr marL="457200" lvl="0" indent="-355600" algn="l" rtl="0">
              <a:lnSpc>
                <a:spcPct val="120000"/>
              </a:lnSpc>
              <a:spcBef>
                <a:spcPts val="0"/>
              </a:spcBef>
              <a:spcAft>
                <a:spcPts val="0"/>
              </a:spcAft>
              <a:buSzPts val="2000"/>
              <a:buChar char="◍"/>
            </a:pPr>
            <a:r>
              <a:rPr lang="ru-RU" sz="1600" dirty="0" smtClean="0"/>
              <a:t>Дизайнер игровых персонажей, аниматор, писатель</a:t>
            </a:r>
          </a:p>
          <a:p>
            <a:pPr marL="457200" lvl="0" indent="-355600" algn="l" rtl="0">
              <a:lnSpc>
                <a:spcPct val="120000"/>
              </a:lnSpc>
              <a:spcBef>
                <a:spcPts val="0"/>
              </a:spcBef>
              <a:spcAft>
                <a:spcPts val="0"/>
              </a:spcAft>
              <a:buSzPts val="2000"/>
              <a:buChar char="◍"/>
            </a:pPr>
            <a:r>
              <a:rPr lang="ru-RU" sz="1600" dirty="0" smtClean="0"/>
              <a:t>Создатель </a:t>
            </a:r>
            <a:r>
              <a:rPr lang="ru-RU" sz="1600" b="1" dirty="0" smtClean="0"/>
              <a:t>Лары </a:t>
            </a:r>
            <a:r>
              <a:rPr lang="ru-RU" sz="1600" b="1" dirty="0" err="1" smtClean="0"/>
              <a:t>Крофт</a:t>
            </a:r>
            <a:r>
              <a:rPr lang="ru-RU" sz="1600" dirty="0" smtClean="0"/>
              <a:t>, английской женщины-археолога</a:t>
            </a:r>
          </a:p>
          <a:p>
            <a:pPr>
              <a:lnSpc>
                <a:spcPct val="120000"/>
              </a:lnSpc>
              <a:spcBef>
                <a:spcPts val="0"/>
              </a:spcBef>
            </a:pPr>
            <a:r>
              <a:rPr lang="ru-RU" sz="1600" dirty="0"/>
              <a:t>Работа над серией </a:t>
            </a:r>
            <a:r>
              <a:rPr lang="ru-RU" sz="1600" b="1" i="1" dirty="0" err="1"/>
              <a:t>Tomb</a:t>
            </a:r>
            <a:r>
              <a:rPr lang="ru-RU" sz="1600" b="1" i="1" dirty="0"/>
              <a:t> </a:t>
            </a:r>
            <a:r>
              <a:rPr lang="ru-RU" sz="1600" b="1" i="1" dirty="0" err="1"/>
              <a:t>Raider</a:t>
            </a:r>
            <a:r>
              <a:rPr lang="ru-RU" sz="1600" b="1" i="1" dirty="0"/>
              <a:t> </a:t>
            </a:r>
            <a:r>
              <a:rPr lang="ru-RU" sz="1600" dirty="0"/>
              <a:t>и рядом проектов</a:t>
            </a:r>
          </a:p>
          <a:p>
            <a:pPr>
              <a:lnSpc>
                <a:spcPct val="120000"/>
              </a:lnSpc>
              <a:spcBef>
                <a:spcPts val="0"/>
              </a:spcBef>
            </a:pPr>
            <a:r>
              <a:rPr lang="ru-RU" sz="1600" dirty="0"/>
              <a:t>Сейчас:</a:t>
            </a:r>
          </a:p>
          <a:p>
            <a:pPr lvl="1">
              <a:lnSpc>
                <a:spcPct val="120000"/>
              </a:lnSpc>
              <a:buSzPct val="124000"/>
              <a:buFont typeface="Courier New" panose="02070309020205020404" pitchFamily="49" charset="0"/>
              <a:buChar char="o"/>
            </a:pPr>
            <a:r>
              <a:rPr lang="ru-RU" sz="1400" dirty="0"/>
              <a:t>Игровой консультант в </a:t>
            </a:r>
            <a:r>
              <a:rPr lang="ru-RU" sz="1400" b="1" dirty="0" err="1"/>
              <a:t>Focal</a:t>
            </a:r>
            <a:r>
              <a:rPr lang="ru-RU" sz="1400" b="1" dirty="0"/>
              <a:t> </a:t>
            </a:r>
            <a:r>
              <a:rPr lang="ru-RU" sz="1400" b="1" dirty="0" err="1"/>
              <a:t>Point</a:t>
            </a:r>
            <a:r>
              <a:rPr lang="ru-RU" sz="1400" b="1" dirty="0"/>
              <a:t> </a:t>
            </a:r>
            <a:r>
              <a:rPr lang="ru-RU" sz="1400" b="1" dirty="0" err="1"/>
              <a:t>Games</a:t>
            </a:r>
            <a:r>
              <a:rPr lang="ru-RU" sz="1400" b="1" dirty="0"/>
              <a:t> LLC</a:t>
            </a:r>
          </a:p>
          <a:p>
            <a:pPr lvl="1">
              <a:lnSpc>
                <a:spcPct val="120000"/>
              </a:lnSpc>
              <a:buSzPct val="124000"/>
              <a:buFont typeface="Courier New" panose="02070309020205020404" pitchFamily="49" charset="0"/>
              <a:buChar char="o"/>
            </a:pPr>
            <a:r>
              <a:rPr lang="ru-RU" sz="1400" dirty="0"/>
              <a:t>Со-креативный директор в </a:t>
            </a:r>
            <a:r>
              <a:rPr lang="ru-RU" sz="1400" b="1" dirty="0" err="1" smtClean="0"/>
              <a:t>Tangentlemen</a:t>
            </a:r>
            <a:endParaRPr lang="ru-RU" sz="1400" b="1" dirty="0" smtClean="0"/>
          </a:p>
          <a:p>
            <a:pPr marL="101600" lvl="0" indent="0" algn="l" rtl="0">
              <a:lnSpc>
                <a:spcPct val="120000"/>
              </a:lnSpc>
              <a:spcBef>
                <a:spcPts val="0"/>
              </a:spcBef>
              <a:spcAft>
                <a:spcPts val="0"/>
              </a:spcAft>
              <a:buSzPts val="2000"/>
              <a:buNone/>
            </a:pPr>
            <a:endParaRPr lang="ru-RU" sz="1600" dirty="0" smtClean="0"/>
          </a:p>
          <a:p>
            <a:pPr marL="457200" lvl="0" indent="-355600" algn="l" rtl="0">
              <a:spcBef>
                <a:spcPts val="0"/>
              </a:spcBef>
              <a:spcAft>
                <a:spcPts val="0"/>
              </a:spcAft>
              <a:buSzPts val="2000"/>
              <a:buChar char="◍"/>
            </a:pPr>
            <a:endParaRPr sz="1600" dirty="0"/>
          </a:p>
          <a:p>
            <a:pPr marL="0" lvl="0" indent="0" algn="l" rtl="0">
              <a:spcBef>
                <a:spcPts val="600"/>
              </a:spcBef>
              <a:spcAft>
                <a:spcPts val="0"/>
              </a:spcAft>
              <a:buNone/>
            </a:pPr>
            <a:endParaRPr sz="1600" dirty="0"/>
          </a:p>
        </p:txBody>
      </p:sp>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919" y="656011"/>
            <a:ext cx="1988467" cy="2400792"/>
          </a:xfrm>
          <a:prstGeom prst="ellipse">
            <a:avLst/>
          </a:prstGeom>
          <a:ln w="63500" cap="rnd">
            <a:noFill/>
          </a:ln>
          <a:effectLst>
            <a:softEdge rad="31750"/>
          </a:effectLst>
          <a:scene3d>
            <a:camera prst="orthographicFront">
              <a:rot lat="0" lon="0" rev="0"/>
            </a:camera>
            <a:lightRig rig="contrasting" dir="t">
              <a:rot lat="0" lon="0" rev="7800000"/>
            </a:lightRig>
          </a:scene3d>
          <a:sp3d>
            <a:bevelT w="139700" h="139700"/>
          </a:sp3d>
        </p:spPr>
      </p:pic>
      <p:pic>
        <p:nvPicPr>
          <p:cNvPr id="2" name="Рисунок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075" y="2599111"/>
            <a:ext cx="341025" cy="170513"/>
          </a:xfrm>
          <a:prstGeom prst="rect">
            <a:avLst/>
          </a:prstGeom>
        </p:spPr>
      </p:pic>
      <p:grpSp>
        <p:nvGrpSpPr>
          <p:cNvPr id="8" name="Google Shape;496;p38"/>
          <p:cNvGrpSpPr/>
          <p:nvPr/>
        </p:nvGrpSpPr>
        <p:grpSpPr>
          <a:xfrm>
            <a:off x="2786984" y="403660"/>
            <a:ext cx="257205" cy="340480"/>
            <a:chOff x="584925" y="238125"/>
            <a:chExt cx="415200" cy="525100"/>
          </a:xfrm>
        </p:grpSpPr>
        <p:sp>
          <p:nvSpPr>
            <p:cNvPr id="9" name="Google Shape;497;p3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8;p3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9;p3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00;p3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01;p3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2;p3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up)">
                                      <p:cBhvr>
                                        <p:cTn id="7" dur="500"/>
                                        <p:tgtEl>
                                          <p:spTgt spid="303"/>
                                        </p:tgtEl>
                                      </p:cBhvr>
                                    </p:animEffect>
                                  </p:childTnLst>
                                </p:cTn>
                              </p:par>
                              <p:par>
                                <p:cTn id="8" presetID="22"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304">
                                            <p:txEl>
                                              <p:pRg st="0" end="0"/>
                                            </p:txEl>
                                          </p:spTgt>
                                        </p:tgtEl>
                                        <p:attrNameLst>
                                          <p:attrName>style.visibility</p:attrName>
                                        </p:attrNameLst>
                                      </p:cBhvr>
                                      <p:to>
                                        <p:strVal val="visible"/>
                                      </p:to>
                                    </p:set>
                                    <p:animEffect transition="in" filter="fade">
                                      <p:cBhvr>
                                        <p:cTn id="20" dur="1000"/>
                                        <p:tgtEl>
                                          <p:spTgt spid="304">
                                            <p:txEl>
                                              <p:pRg st="0" end="0"/>
                                            </p:txEl>
                                          </p:spTgt>
                                        </p:tgtEl>
                                      </p:cBhvr>
                                    </p:animEffect>
                                    <p:anim calcmode="lin" valueType="num">
                                      <p:cBhvr>
                                        <p:cTn id="21" dur="1000" fill="hold"/>
                                        <p:tgtEl>
                                          <p:spTgt spid="304">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04">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14" presetClass="entr" presetSubtype="10" fill="hold" grpId="0" nodeType="afterEffect">
                                  <p:stCondLst>
                                    <p:cond delay="0"/>
                                  </p:stCondLst>
                                  <p:childTnLst>
                                    <p:set>
                                      <p:cBhvr>
                                        <p:cTn id="25" dur="1" fill="hold">
                                          <p:stCondLst>
                                            <p:cond delay="0"/>
                                          </p:stCondLst>
                                        </p:cTn>
                                        <p:tgtEl>
                                          <p:spTgt spid="304">
                                            <p:txEl>
                                              <p:pRg st="1" end="1"/>
                                            </p:txEl>
                                          </p:spTgt>
                                        </p:tgtEl>
                                        <p:attrNameLst>
                                          <p:attrName>style.visibility</p:attrName>
                                        </p:attrNameLst>
                                      </p:cBhvr>
                                      <p:to>
                                        <p:strVal val="visible"/>
                                      </p:to>
                                    </p:set>
                                    <p:animEffect transition="in" filter="randombar(horizontal)">
                                      <p:cBhvr>
                                        <p:cTn id="26" dur="500"/>
                                        <p:tgtEl>
                                          <p:spTgt spid="304">
                                            <p:txEl>
                                              <p:pRg st="1" end="1"/>
                                            </p:txEl>
                                          </p:spTgt>
                                        </p:tgtEl>
                                      </p:cBhvr>
                                    </p:animEffect>
                                  </p:childTnLst>
                                </p:cTn>
                              </p:par>
                            </p:childTnLst>
                          </p:cTn>
                        </p:par>
                        <p:par>
                          <p:cTn id="27" fill="hold">
                            <p:stCondLst>
                              <p:cond delay="1500"/>
                            </p:stCondLst>
                            <p:childTnLst>
                              <p:par>
                                <p:cTn id="28" presetID="14" presetClass="entr" presetSubtype="10" fill="hold" grpId="0" nodeType="afterEffect">
                                  <p:stCondLst>
                                    <p:cond delay="0"/>
                                  </p:stCondLst>
                                  <p:childTnLst>
                                    <p:set>
                                      <p:cBhvr>
                                        <p:cTn id="29" dur="1" fill="hold">
                                          <p:stCondLst>
                                            <p:cond delay="0"/>
                                          </p:stCondLst>
                                        </p:cTn>
                                        <p:tgtEl>
                                          <p:spTgt spid="304">
                                            <p:txEl>
                                              <p:pRg st="2" end="2"/>
                                            </p:txEl>
                                          </p:spTgt>
                                        </p:tgtEl>
                                        <p:attrNameLst>
                                          <p:attrName>style.visibility</p:attrName>
                                        </p:attrNameLst>
                                      </p:cBhvr>
                                      <p:to>
                                        <p:strVal val="visible"/>
                                      </p:to>
                                    </p:set>
                                    <p:animEffect transition="in" filter="randombar(horizontal)">
                                      <p:cBhvr>
                                        <p:cTn id="30" dur="500"/>
                                        <p:tgtEl>
                                          <p:spTgt spid="304">
                                            <p:txEl>
                                              <p:pRg st="2" end="2"/>
                                            </p:txEl>
                                          </p:spTgt>
                                        </p:tgtEl>
                                      </p:cBhvr>
                                    </p:animEffect>
                                  </p:childTnLst>
                                </p:cTn>
                              </p:par>
                              <p:par>
                                <p:cTn id="31" presetID="16" presetClass="entr" presetSubtype="37"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arn(outVertical)">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304">
                                            <p:txEl>
                                              <p:pRg st="3" end="3"/>
                                            </p:txEl>
                                          </p:spTgt>
                                        </p:tgtEl>
                                        <p:attrNameLst>
                                          <p:attrName>style.visibility</p:attrName>
                                        </p:attrNameLst>
                                      </p:cBhvr>
                                      <p:to>
                                        <p:strVal val="visible"/>
                                      </p:to>
                                    </p:set>
                                    <p:animEffect transition="in" filter="randombar(horizontal)">
                                      <p:cBhvr>
                                        <p:cTn id="38" dur="500"/>
                                        <p:tgtEl>
                                          <p:spTgt spid="30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304">
                                            <p:txEl>
                                              <p:pRg st="4" end="4"/>
                                            </p:txEl>
                                          </p:spTgt>
                                        </p:tgtEl>
                                        <p:attrNameLst>
                                          <p:attrName>style.visibility</p:attrName>
                                        </p:attrNameLst>
                                      </p:cBhvr>
                                      <p:to>
                                        <p:strVal val="visible"/>
                                      </p:to>
                                    </p:set>
                                    <p:animEffect transition="in" filter="randombar(horizontal)">
                                      <p:cBhvr>
                                        <p:cTn id="43" dur="500"/>
                                        <p:tgtEl>
                                          <p:spTgt spid="304">
                                            <p:txEl>
                                              <p:pRg st="4" end="4"/>
                                            </p:txEl>
                                          </p:spTgt>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4">
                                            <p:txEl>
                                              <p:pRg st="5" end="5"/>
                                            </p:txEl>
                                          </p:spTgt>
                                        </p:tgtEl>
                                        <p:attrNameLst>
                                          <p:attrName>style.visibility</p:attrName>
                                        </p:attrNameLst>
                                      </p:cBhvr>
                                      <p:to>
                                        <p:strVal val="visible"/>
                                      </p:to>
                                    </p:set>
                                    <p:animEffect transition="in" filter="randombar(horizontal)">
                                      <p:cBhvr>
                                        <p:cTn id="46" dur="500"/>
                                        <p:tgtEl>
                                          <p:spTgt spid="304">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304">
                                            <p:txEl>
                                              <p:pRg st="6" end="6"/>
                                            </p:txEl>
                                          </p:spTgt>
                                        </p:tgtEl>
                                        <p:attrNameLst>
                                          <p:attrName>style.visibility</p:attrName>
                                        </p:attrNameLst>
                                      </p:cBhvr>
                                      <p:to>
                                        <p:strVal val="visible"/>
                                      </p:to>
                                    </p:set>
                                    <p:animEffect transition="in" filter="randombar(horizontal)">
                                      <p:cBhvr>
                                        <p:cTn id="51" dur="500"/>
                                        <p:tgtEl>
                                          <p:spTgt spid="304">
                                            <p:txEl>
                                              <p:pRg st="6" end="6"/>
                                            </p:txEl>
                                          </p:spTgt>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04">
                                            <p:txEl>
                                              <p:pRg st="7" end="7"/>
                                            </p:txEl>
                                          </p:spTgt>
                                        </p:tgtEl>
                                        <p:attrNameLst>
                                          <p:attrName>style.visibility</p:attrName>
                                        </p:attrNameLst>
                                      </p:cBhvr>
                                      <p:to>
                                        <p:strVal val="visible"/>
                                      </p:to>
                                    </p:set>
                                    <p:animEffect transition="in" filter="randombar(horizontal)">
                                      <p:cBhvr>
                                        <p:cTn id="54" dur="500"/>
                                        <p:tgtEl>
                                          <p:spTgt spid="304">
                                            <p:txEl>
                                              <p:pRg st="7" end="7"/>
                                            </p:txEl>
                                          </p:spTgt>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04">
                                            <p:txEl>
                                              <p:pRg st="8" end="8"/>
                                            </p:txEl>
                                          </p:spTgt>
                                        </p:tgtEl>
                                        <p:attrNameLst>
                                          <p:attrName>style.visibility</p:attrName>
                                        </p:attrNameLst>
                                      </p:cBhvr>
                                      <p:to>
                                        <p:strVal val="visible"/>
                                      </p:to>
                                    </p:set>
                                    <p:animEffect transition="in" filter="randombar(horizontal)">
                                      <p:cBhvr>
                                        <p:cTn id="57" dur="500"/>
                                        <p:tgtEl>
                                          <p:spTgt spid="30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r>
              <a:rPr lang="ru-RU" sz="2800" b="1" dirty="0" smtClean="0">
                <a:solidFill>
                  <a:schemeClr val="bg1"/>
                </a:solidFill>
                <a:latin typeface="Nixie One" panose="020B0604020202020204" charset="0"/>
              </a:rPr>
              <a:t>Ключевые события</a:t>
            </a:r>
            <a:endParaRPr lang="en-US" sz="2800" b="1" dirty="0">
              <a:solidFill>
                <a:schemeClr val="bg1"/>
              </a:solidFill>
              <a:latin typeface="Nixie One" panose="020B0604020202020204" charset="0"/>
            </a:endParaRPr>
          </a:p>
        </p:txBody>
      </p:sp>
      <p:sp>
        <p:nvSpPr>
          <p:cNvPr id="304" name="Google Shape;304;p17"/>
          <p:cNvSpPr txBox="1">
            <a:spLocks noGrp="1"/>
          </p:cNvSpPr>
          <p:nvPr>
            <p:ph type="body" idx="1"/>
          </p:nvPr>
        </p:nvSpPr>
        <p:spPr>
          <a:xfrm>
            <a:off x="653519" y="1219275"/>
            <a:ext cx="8002800" cy="3771825"/>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ru-RU" sz="1700" b="1" dirty="0" smtClean="0"/>
              <a:t>1994: </a:t>
            </a:r>
            <a:r>
              <a:rPr lang="ru-RU" sz="1600" dirty="0" smtClean="0"/>
              <a:t>разработка </a:t>
            </a:r>
            <a:r>
              <a:rPr lang="en-US" sz="1600" b="1" i="1" dirty="0" smtClean="0"/>
              <a:t>BC</a:t>
            </a:r>
            <a:r>
              <a:rPr lang="ru-RU" sz="1600" b="1" i="1" dirty="0" smtClean="0"/>
              <a:t> </a:t>
            </a:r>
            <a:r>
              <a:rPr lang="en-US" sz="1600" b="1" i="1" dirty="0" smtClean="0"/>
              <a:t>Racers</a:t>
            </a:r>
            <a:endParaRPr lang="ru-RU" sz="1600" b="1" i="1" dirty="0" smtClean="0"/>
          </a:p>
          <a:p>
            <a:pPr lvl="1">
              <a:spcBef>
                <a:spcPts val="600"/>
              </a:spcBef>
              <a:buSzPct val="124000"/>
              <a:buFont typeface="Courier New" panose="02070309020205020404" pitchFamily="49" charset="0"/>
              <a:buChar char="o"/>
            </a:pPr>
            <a:r>
              <a:rPr lang="ru-RU" sz="1400" dirty="0" smtClean="0"/>
              <a:t>Тоби Гард: «Я не хочу об этом говорить»</a:t>
            </a:r>
          </a:p>
          <a:p>
            <a:pPr marL="457200" lvl="0" indent="-355600" algn="l" rtl="0">
              <a:spcBef>
                <a:spcPts val="600"/>
              </a:spcBef>
              <a:spcAft>
                <a:spcPts val="0"/>
              </a:spcAft>
              <a:buSzPts val="2000"/>
              <a:buChar char="◍"/>
            </a:pPr>
            <a:r>
              <a:rPr lang="ru-RU" sz="1700" b="1" dirty="0" smtClean="0"/>
              <a:t>1995:</a:t>
            </a:r>
            <a:r>
              <a:rPr lang="ru-RU" sz="1600" dirty="0" smtClean="0"/>
              <a:t> работа над </a:t>
            </a:r>
            <a:r>
              <a:rPr lang="en-US" sz="1600" b="1" i="1" dirty="0" smtClean="0"/>
              <a:t>Tomb Raider </a:t>
            </a:r>
            <a:r>
              <a:rPr lang="ru-RU" sz="1600" dirty="0" smtClean="0"/>
              <a:t>в </a:t>
            </a:r>
            <a:r>
              <a:rPr lang="en-US" sz="1600" b="1" dirty="0" smtClean="0"/>
              <a:t>Core Design </a:t>
            </a:r>
            <a:r>
              <a:rPr lang="en-US" sz="1600" dirty="0" smtClean="0"/>
              <a:t>(</a:t>
            </a:r>
            <a:r>
              <a:rPr lang="ru-RU" sz="1600" dirty="0" smtClean="0"/>
              <a:t>6 человек</a:t>
            </a:r>
            <a:r>
              <a:rPr lang="en-US" sz="1600" dirty="0" smtClean="0"/>
              <a:t>)</a:t>
            </a:r>
            <a:endParaRPr lang="ru-RU" sz="1600" dirty="0"/>
          </a:p>
          <a:p>
            <a:pPr lvl="1">
              <a:lnSpc>
                <a:spcPct val="85000"/>
              </a:lnSpc>
              <a:spcBef>
                <a:spcPts val="600"/>
              </a:spcBef>
              <a:buSzPct val="124000"/>
              <a:buFont typeface="Courier New" panose="02070309020205020404" pitchFamily="49" charset="0"/>
              <a:buChar char="o"/>
            </a:pPr>
            <a:r>
              <a:rPr lang="ru-RU" sz="1400" dirty="0" smtClean="0"/>
              <a:t>Создание Лары </a:t>
            </a:r>
            <a:r>
              <a:rPr lang="ru-RU" sz="1400" dirty="0" err="1" smtClean="0"/>
              <a:t>Крофт</a:t>
            </a:r>
            <a:endParaRPr lang="ru-RU" sz="1400" dirty="0" smtClean="0"/>
          </a:p>
          <a:p>
            <a:pPr lvl="1">
              <a:lnSpc>
                <a:spcPct val="85000"/>
              </a:lnSpc>
              <a:spcBef>
                <a:spcPts val="600"/>
              </a:spcBef>
              <a:buSzPct val="124000"/>
              <a:buFont typeface="Courier New" panose="02070309020205020404" pitchFamily="49" charset="0"/>
              <a:buChar char="o"/>
            </a:pPr>
            <a:r>
              <a:rPr lang="ru-RU" sz="1400" dirty="0" smtClean="0"/>
              <a:t>Разработка и анимация персонажей</a:t>
            </a:r>
          </a:p>
          <a:p>
            <a:pPr lvl="1">
              <a:lnSpc>
                <a:spcPct val="85000"/>
              </a:lnSpc>
              <a:spcBef>
                <a:spcPts val="600"/>
              </a:spcBef>
              <a:buSzPct val="124000"/>
              <a:buFont typeface="Courier New" panose="02070309020205020404" pitchFamily="49" charset="0"/>
              <a:buChar char="o"/>
            </a:pPr>
            <a:r>
              <a:rPr lang="ru-RU" sz="1400" dirty="0" smtClean="0"/>
              <a:t>Анимация кат-сцен и </a:t>
            </a:r>
            <a:r>
              <a:rPr lang="ru-RU" sz="1400" dirty="0" err="1" smtClean="0"/>
              <a:t>раскадровка</a:t>
            </a:r>
            <a:r>
              <a:rPr lang="ru-RU" sz="1400" dirty="0" smtClean="0"/>
              <a:t> </a:t>
            </a:r>
            <a:r>
              <a:rPr lang="en-US" sz="1400" dirty="0" smtClean="0"/>
              <a:t>FMV</a:t>
            </a:r>
            <a:endParaRPr lang="ru-RU" sz="1400" dirty="0" smtClean="0"/>
          </a:p>
          <a:p>
            <a:pPr lvl="1">
              <a:lnSpc>
                <a:spcPct val="85000"/>
              </a:lnSpc>
              <a:spcBef>
                <a:spcPts val="600"/>
              </a:spcBef>
              <a:buSzPct val="124000"/>
              <a:buFont typeface="Courier New" panose="02070309020205020404" pitchFamily="49" charset="0"/>
              <a:buChar char="o"/>
            </a:pPr>
            <a:r>
              <a:rPr lang="ru-RU" sz="1400" dirty="0" smtClean="0"/>
              <a:t>Руководство левел-дизайнерами</a:t>
            </a:r>
            <a:endParaRPr lang="ru-RU" sz="1400" dirty="0"/>
          </a:p>
          <a:p>
            <a:pPr>
              <a:spcAft>
                <a:spcPts val="200"/>
              </a:spcAft>
            </a:pPr>
            <a:r>
              <a:rPr lang="ru-RU" sz="1700" b="1" dirty="0" smtClean="0"/>
              <a:t>1997: </a:t>
            </a:r>
            <a:r>
              <a:rPr lang="ru-RU" sz="1600" dirty="0" smtClean="0"/>
              <a:t>уход из </a:t>
            </a:r>
            <a:r>
              <a:rPr lang="en-US" sz="1600" b="1" dirty="0" smtClean="0"/>
              <a:t>Core Design</a:t>
            </a:r>
            <a:endParaRPr lang="ru-RU" sz="1600" b="1" dirty="0"/>
          </a:p>
          <a:p>
            <a:pPr lvl="1">
              <a:lnSpc>
                <a:spcPct val="120000"/>
              </a:lnSpc>
              <a:spcAft>
                <a:spcPts val="200"/>
              </a:spcAft>
              <a:buSzPct val="124000"/>
              <a:buFont typeface="Courier New" panose="02070309020205020404" pitchFamily="49" charset="0"/>
              <a:buChar char="o"/>
            </a:pPr>
            <a:r>
              <a:rPr lang="en-US" sz="1400" b="1" i="1" dirty="0" smtClean="0"/>
              <a:t>Tomb Raider</a:t>
            </a:r>
            <a:r>
              <a:rPr lang="ru-RU" sz="1400" b="1" i="1" dirty="0" smtClean="0"/>
              <a:t> </a:t>
            </a:r>
            <a:r>
              <a:rPr lang="ru-RU" sz="1400" dirty="0" smtClean="0"/>
              <a:t>– хит</a:t>
            </a:r>
          </a:p>
          <a:p>
            <a:pPr lvl="1">
              <a:lnSpc>
                <a:spcPct val="120000"/>
              </a:lnSpc>
              <a:buSzPct val="124000"/>
              <a:buFont typeface="Courier New" panose="02070309020205020404" pitchFamily="49" charset="0"/>
              <a:buChar char="o"/>
            </a:pPr>
            <a:r>
              <a:rPr lang="ru-RU" sz="1400" dirty="0" smtClean="0"/>
              <a:t>Расхождение с издателем в видении героини</a:t>
            </a:r>
          </a:p>
          <a:p>
            <a:pPr lvl="1">
              <a:lnSpc>
                <a:spcPct val="120000"/>
              </a:lnSpc>
              <a:buSzPct val="124000"/>
              <a:buFont typeface="Courier New" panose="02070309020205020404" pitchFamily="49" charset="0"/>
              <a:buChar char="o"/>
            </a:pPr>
            <a:r>
              <a:rPr lang="ru-RU" sz="1400" dirty="0" smtClean="0"/>
              <a:t>Ограничение творческой свободы</a:t>
            </a:r>
          </a:p>
          <a:p>
            <a:pPr lvl="1">
              <a:lnSpc>
                <a:spcPct val="120000"/>
              </a:lnSpc>
              <a:buSzPct val="124000"/>
              <a:buFont typeface="Courier New" panose="02070309020205020404" pitchFamily="49" charset="0"/>
              <a:buChar char="o"/>
            </a:pPr>
            <a:r>
              <a:rPr lang="ru-RU" sz="1400" dirty="0" smtClean="0"/>
              <a:t>Основание </a:t>
            </a:r>
            <a:r>
              <a:rPr lang="en-US" sz="1400" b="1" dirty="0" smtClean="0"/>
              <a:t>Confounding Factor</a:t>
            </a:r>
            <a:r>
              <a:rPr lang="ru-RU" sz="1400" b="1" dirty="0" smtClean="0"/>
              <a:t> </a:t>
            </a:r>
            <a:r>
              <a:rPr lang="ru-RU" sz="1400" dirty="0" smtClean="0"/>
              <a:t>совместно с Полом Дугласом</a:t>
            </a:r>
          </a:p>
          <a:p>
            <a:pPr lvl="1">
              <a:lnSpc>
                <a:spcPct val="120000"/>
              </a:lnSpc>
              <a:buSzPct val="124000"/>
              <a:buFont typeface="Courier New" panose="02070309020205020404" pitchFamily="49" charset="0"/>
              <a:buChar char="o"/>
            </a:pPr>
            <a:r>
              <a:rPr lang="ru-RU" sz="1400" dirty="0" smtClean="0"/>
              <a:t>Анонс </a:t>
            </a:r>
            <a:r>
              <a:rPr lang="en-US" sz="1400" b="1" i="1" dirty="0" smtClean="0"/>
              <a:t>Galleon</a:t>
            </a:r>
            <a:endParaRPr lang="ru-RU" sz="1400" b="1" i="1" dirty="0" smtClean="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283" y="2807656"/>
            <a:ext cx="2042839" cy="2040569"/>
          </a:xfrm>
          <a:prstGeom prst="rect">
            <a:avLst/>
          </a:prstGeom>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5595" y="908584"/>
            <a:ext cx="2268405" cy="1701304"/>
          </a:xfrm>
          <a:prstGeom prst="rect">
            <a:avLst/>
          </a:prstGeom>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389" y="277743"/>
            <a:ext cx="1546806" cy="810439"/>
          </a:xfrm>
          <a:prstGeom prst="rect">
            <a:avLst/>
          </a:prstGeom>
        </p:spPr>
      </p:pic>
      <p:pic>
        <p:nvPicPr>
          <p:cNvPr id="5" name="Рисунок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5106" y="2742680"/>
            <a:ext cx="1132444" cy="1441292"/>
          </a:xfrm>
          <a:prstGeom prst="rect">
            <a:avLst/>
          </a:prstGeom>
        </p:spPr>
      </p:pic>
      <p:pic>
        <p:nvPicPr>
          <p:cNvPr id="9" name="Рисунок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8017" y="423134"/>
            <a:ext cx="831253" cy="1415191"/>
          </a:xfrm>
          <a:prstGeom prst="rect">
            <a:avLst/>
          </a:prstGeom>
        </p:spPr>
      </p:pic>
      <p:grpSp>
        <p:nvGrpSpPr>
          <p:cNvPr id="10" name="Google Shape;582;p38"/>
          <p:cNvGrpSpPr/>
          <p:nvPr/>
        </p:nvGrpSpPr>
        <p:grpSpPr>
          <a:xfrm>
            <a:off x="2471619" y="413981"/>
            <a:ext cx="319881" cy="319837"/>
            <a:chOff x="2594325" y="1627175"/>
            <a:chExt cx="440850" cy="440850"/>
          </a:xfrm>
        </p:grpSpPr>
        <p:sp>
          <p:nvSpPr>
            <p:cNvPr id="11" name="Google Shape;583;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4;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85;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825341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up)">
                                      <p:cBhvr>
                                        <p:cTn id="7" dur="500"/>
                                        <p:tgtEl>
                                          <p:spTgt spid="303"/>
                                        </p:tgtEl>
                                      </p:cBhvr>
                                    </p:animEffect>
                                  </p:childTnLst>
                                </p:cTn>
                              </p:par>
                              <p:par>
                                <p:cTn id="8" presetID="22" presetClass="entr" presetSubtype="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04">
                                            <p:txEl>
                                              <p:pRg st="0" end="0"/>
                                            </p:txEl>
                                          </p:spTgt>
                                        </p:tgtEl>
                                        <p:attrNameLst>
                                          <p:attrName>style.visibility</p:attrName>
                                        </p:attrNameLst>
                                      </p:cBhvr>
                                      <p:to>
                                        <p:strVal val="visible"/>
                                      </p:to>
                                    </p:set>
                                    <p:animEffect transition="in" filter="randombar(horizontal)">
                                      <p:cBhvr>
                                        <p:cTn id="14" dur="500"/>
                                        <p:tgtEl>
                                          <p:spTgt spid="304">
                                            <p:txEl>
                                              <p:pRg st="0" end="0"/>
                                            </p:txEl>
                                          </p:spTgt>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304">
                                            <p:txEl>
                                              <p:pRg st="1" end="1"/>
                                            </p:txEl>
                                          </p:spTgt>
                                        </p:tgtEl>
                                        <p:attrNameLst>
                                          <p:attrName>style.visibility</p:attrName>
                                        </p:attrNameLst>
                                      </p:cBhvr>
                                      <p:to>
                                        <p:strVal val="visible"/>
                                      </p:to>
                                    </p:set>
                                    <p:animEffect transition="in" filter="randombar(horizontal)">
                                      <p:cBhvr>
                                        <p:cTn id="17" dur="500"/>
                                        <p:tgtEl>
                                          <p:spTgt spid="304">
                                            <p:txEl>
                                              <p:pRg st="1" end="1"/>
                                            </p:txEl>
                                          </p:spTgt>
                                        </p:tgtEl>
                                      </p:cBhvr>
                                    </p:animEffect>
                                  </p:childTnLst>
                                </p:cTn>
                              </p:par>
                              <p:par>
                                <p:cTn id="18" presetID="16" presetClass="entr" presetSubtype="37"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outVertical)">
                                      <p:cBhvr>
                                        <p:cTn id="20" dur="500"/>
                                        <p:tgtEl>
                                          <p:spTgt spid="9"/>
                                        </p:tgtEl>
                                      </p:cBhvr>
                                    </p:animEffect>
                                  </p:childTnLst>
                                </p:cTn>
                              </p:par>
                              <p:par>
                                <p:cTn id="21" presetID="16" presetClass="entr" presetSubtype="37"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outVertic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04">
                                            <p:txEl>
                                              <p:pRg st="2" end="2"/>
                                            </p:txEl>
                                          </p:spTgt>
                                        </p:tgtEl>
                                        <p:attrNameLst>
                                          <p:attrName>style.visibility</p:attrName>
                                        </p:attrNameLst>
                                      </p:cBhvr>
                                      <p:to>
                                        <p:strVal val="visible"/>
                                      </p:to>
                                    </p:set>
                                    <p:animEffect transition="in" filter="randombar(horizontal)">
                                      <p:cBhvr>
                                        <p:cTn id="28" dur="500"/>
                                        <p:tgtEl>
                                          <p:spTgt spid="304">
                                            <p:txEl>
                                              <p:pRg st="2" end="2"/>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04">
                                            <p:txEl>
                                              <p:pRg st="3" end="3"/>
                                            </p:txEl>
                                          </p:spTgt>
                                        </p:tgtEl>
                                        <p:attrNameLst>
                                          <p:attrName>style.visibility</p:attrName>
                                        </p:attrNameLst>
                                      </p:cBhvr>
                                      <p:to>
                                        <p:strVal val="visible"/>
                                      </p:to>
                                    </p:set>
                                    <p:animEffect transition="in" filter="randombar(horizontal)">
                                      <p:cBhvr>
                                        <p:cTn id="31" dur="500"/>
                                        <p:tgtEl>
                                          <p:spTgt spid="304">
                                            <p:txEl>
                                              <p:pRg st="3" end="3"/>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304">
                                            <p:txEl>
                                              <p:pRg st="4" end="4"/>
                                            </p:txEl>
                                          </p:spTgt>
                                        </p:tgtEl>
                                        <p:attrNameLst>
                                          <p:attrName>style.visibility</p:attrName>
                                        </p:attrNameLst>
                                      </p:cBhvr>
                                      <p:to>
                                        <p:strVal val="visible"/>
                                      </p:to>
                                    </p:set>
                                    <p:animEffect transition="in" filter="randombar(horizontal)">
                                      <p:cBhvr>
                                        <p:cTn id="34" dur="500"/>
                                        <p:tgtEl>
                                          <p:spTgt spid="304">
                                            <p:txEl>
                                              <p:pRg st="4" end="4"/>
                                            </p:txEl>
                                          </p:spTgt>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04">
                                            <p:txEl>
                                              <p:pRg st="5" end="5"/>
                                            </p:txEl>
                                          </p:spTgt>
                                        </p:tgtEl>
                                        <p:attrNameLst>
                                          <p:attrName>style.visibility</p:attrName>
                                        </p:attrNameLst>
                                      </p:cBhvr>
                                      <p:to>
                                        <p:strVal val="visible"/>
                                      </p:to>
                                    </p:set>
                                    <p:animEffect transition="in" filter="randombar(horizontal)">
                                      <p:cBhvr>
                                        <p:cTn id="37" dur="500"/>
                                        <p:tgtEl>
                                          <p:spTgt spid="304">
                                            <p:txEl>
                                              <p:pRg st="5" end="5"/>
                                            </p:tx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04">
                                            <p:txEl>
                                              <p:pRg st="6" end="6"/>
                                            </p:txEl>
                                          </p:spTgt>
                                        </p:tgtEl>
                                        <p:attrNameLst>
                                          <p:attrName>style.visibility</p:attrName>
                                        </p:attrNameLst>
                                      </p:cBhvr>
                                      <p:to>
                                        <p:strVal val="visible"/>
                                      </p:to>
                                    </p:set>
                                    <p:animEffect transition="in" filter="randombar(horizontal)">
                                      <p:cBhvr>
                                        <p:cTn id="40" dur="500"/>
                                        <p:tgtEl>
                                          <p:spTgt spid="304">
                                            <p:txEl>
                                              <p:pRg st="6" end="6"/>
                                            </p:txEl>
                                          </p:spTgt>
                                        </p:tgtEl>
                                      </p:cBhvr>
                                    </p:animEffect>
                                  </p:childTnLst>
                                </p:cTn>
                              </p:par>
                              <p:par>
                                <p:cTn id="41" presetID="16" presetClass="entr" presetSubtype="37"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arn(outVertical)">
                                      <p:cBhvr>
                                        <p:cTn id="43" dur="500"/>
                                        <p:tgtEl>
                                          <p:spTgt spid="5"/>
                                        </p:tgtEl>
                                      </p:cBhvr>
                                    </p:animEffect>
                                  </p:childTnLst>
                                </p:cTn>
                              </p:par>
                              <p:par>
                                <p:cTn id="44" presetID="16" presetClass="entr" presetSubtype="37"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barn(outVertical)">
                                      <p:cBhvr>
                                        <p:cTn id="46" dur="500"/>
                                        <p:tgtEl>
                                          <p:spTgt spid="2"/>
                                        </p:tgtEl>
                                      </p:cBhvr>
                                    </p:animEffect>
                                  </p:childTnLst>
                                </p:cTn>
                              </p:par>
                              <p:par>
                                <p:cTn id="47" presetID="47"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1000"/>
                                        <p:tgtEl>
                                          <p:spTgt spid="6"/>
                                        </p:tgtEl>
                                      </p:cBhvr>
                                    </p:animEffect>
                                    <p:anim calcmode="lin" valueType="num">
                                      <p:cBhvr>
                                        <p:cTn id="50" dur="1000" fill="hold"/>
                                        <p:tgtEl>
                                          <p:spTgt spid="6"/>
                                        </p:tgtEl>
                                        <p:attrNameLst>
                                          <p:attrName>ppt_x</p:attrName>
                                        </p:attrNameLst>
                                      </p:cBhvr>
                                      <p:tavLst>
                                        <p:tav tm="0">
                                          <p:val>
                                            <p:strVal val="#ppt_x"/>
                                          </p:val>
                                        </p:tav>
                                        <p:tav tm="100000">
                                          <p:val>
                                            <p:strVal val="#ppt_x"/>
                                          </p:val>
                                        </p:tav>
                                      </p:tavLst>
                                    </p:anim>
                                    <p:anim calcmode="lin" valueType="num">
                                      <p:cBhvr>
                                        <p:cTn id="5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04">
                                            <p:txEl>
                                              <p:pRg st="7" end="7"/>
                                            </p:txEl>
                                          </p:spTgt>
                                        </p:tgtEl>
                                        <p:attrNameLst>
                                          <p:attrName>style.visibility</p:attrName>
                                        </p:attrNameLst>
                                      </p:cBhvr>
                                      <p:to>
                                        <p:strVal val="visible"/>
                                      </p:to>
                                    </p:set>
                                    <p:animEffect transition="in" filter="randombar(horizontal)">
                                      <p:cBhvr>
                                        <p:cTn id="56" dur="500"/>
                                        <p:tgtEl>
                                          <p:spTgt spid="304">
                                            <p:txEl>
                                              <p:pRg st="7" end="7"/>
                                            </p:txEl>
                                          </p:spTgt>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304">
                                            <p:txEl>
                                              <p:pRg st="8" end="8"/>
                                            </p:txEl>
                                          </p:spTgt>
                                        </p:tgtEl>
                                        <p:attrNameLst>
                                          <p:attrName>style.visibility</p:attrName>
                                        </p:attrNameLst>
                                      </p:cBhvr>
                                      <p:to>
                                        <p:strVal val="visible"/>
                                      </p:to>
                                    </p:set>
                                    <p:animEffect transition="in" filter="randombar(horizontal)">
                                      <p:cBhvr>
                                        <p:cTn id="59" dur="500"/>
                                        <p:tgtEl>
                                          <p:spTgt spid="304">
                                            <p:txEl>
                                              <p:pRg st="8" end="8"/>
                                            </p:txEl>
                                          </p:spTgt>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304">
                                            <p:txEl>
                                              <p:pRg st="9" end="9"/>
                                            </p:txEl>
                                          </p:spTgt>
                                        </p:tgtEl>
                                        <p:attrNameLst>
                                          <p:attrName>style.visibility</p:attrName>
                                        </p:attrNameLst>
                                      </p:cBhvr>
                                      <p:to>
                                        <p:strVal val="visible"/>
                                      </p:to>
                                    </p:set>
                                    <p:animEffect transition="in" filter="randombar(horizontal)">
                                      <p:cBhvr>
                                        <p:cTn id="62" dur="500"/>
                                        <p:tgtEl>
                                          <p:spTgt spid="304">
                                            <p:txEl>
                                              <p:pRg st="9" end="9"/>
                                            </p:txEl>
                                          </p:spTgt>
                                        </p:tgtEl>
                                      </p:cBhvr>
                                    </p:animEffect>
                                  </p:childTnLst>
                                </p:cTn>
                              </p:par>
                              <p:par>
                                <p:cTn id="63" presetID="14" presetClass="entr" presetSubtype="10" fill="hold" grpId="0" nodeType="withEffect">
                                  <p:stCondLst>
                                    <p:cond delay="0"/>
                                  </p:stCondLst>
                                  <p:childTnLst>
                                    <p:set>
                                      <p:cBhvr>
                                        <p:cTn id="64" dur="1" fill="hold">
                                          <p:stCondLst>
                                            <p:cond delay="0"/>
                                          </p:stCondLst>
                                        </p:cTn>
                                        <p:tgtEl>
                                          <p:spTgt spid="304">
                                            <p:txEl>
                                              <p:pRg st="10" end="10"/>
                                            </p:txEl>
                                          </p:spTgt>
                                        </p:tgtEl>
                                        <p:attrNameLst>
                                          <p:attrName>style.visibility</p:attrName>
                                        </p:attrNameLst>
                                      </p:cBhvr>
                                      <p:to>
                                        <p:strVal val="visible"/>
                                      </p:to>
                                    </p:set>
                                    <p:animEffect transition="in" filter="randombar(horizontal)">
                                      <p:cBhvr>
                                        <p:cTn id="65" dur="500"/>
                                        <p:tgtEl>
                                          <p:spTgt spid="304">
                                            <p:txEl>
                                              <p:pRg st="10" end="10"/>
                                            </p:txEl>
                                          </p:spTgt>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304">
                                            <p:txEl>
                                              <p:pRg st="11" end="11"/>
                                            </p:txEl>
                                          </p:spTgt>
                                        </p:tgtEl>
                                        <p:attrNameLst>
                                          <p:attrName>style.visibility</p:attrName>
                                        </p:attrNameLst>
                                      </p:cBhvr>
                                      <p:to>
                                        <p:strVal val="visible"/>
                                      </p:to>
                                    </p:set>
                                    <p:animEffect transition="in" filter="randombar(horizontal)">
                                      <p:cBhvr>
                                        <p:cTn id="68" dur="500"/>
                                        <p:tgtEl>
                                          <p:spTgt spid="304">
                                            <p:txEl>
                                              <p:pRg st="11" end="11"/>
                                            </p:txEl>
                                          </p:spTgt>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304">
                                            <p:txEl>
                                              <p:pRg st="12" end="12"/>
                                            </p:txEl>
                                          </p:spTgt>
                                        </p:tgtEl>
                                        <p:attrNameLst>
                                          <p:attrName>style.visibility</p:attrName>
                                        </p:attrNameLst>
                                      </p:cBhvr>
                                      <p:to>
                                        <p:strVal val="visible"/>
                                      </p:to>
                                    </p:set>
                                    <p:animEffect transition="in" filter="randombar(horizontal)">
                                      <p:cBhvr>
                                        <p:cTn id="71" dur="500"/>
                                        <p:tgtEl>
                                          <p:spTgt spid="30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1673632" y="0"/>
            <a:ext cx="5962575" cy="1147800"/>
          </a:xfrm>
          <a:prstGeom prst="rect">
            <a:avLst/>
          </a:prstGeom>
        </p:spPr>
        <p:txBody>
          <a:bodyPr spcFirstLastPara="1" wrap="square" lIns="91425" tIns="91425" rIns="91425" bIns="91425" anchor="ctr" anchorCtr="0">
            <a:noAutofit/>
          </a:bodyPr>
          <a:lstStyle/>
          <a:p>
            <a:r>
              <a:rPr lang="ru-RU" sz="2800" b="1" dirty="0" smtClean="0">
                <a:solidFill>
                  <a:schemeClr val="bg1"/>
                </a:solidFill>
                <a:latin typeface="Nixie One" panose="020B0604020202020204" charset="0"/>
              </a:rPr>
              <a:t>Лара </a:t>
            </a:r>
            <a:r>
              <a:rPr lang="ru-RU" sz="2800" b="1" dirty="0" err="1" smtClean="0">
                <a:solidFill>
                  <a:schemeClr val="bg1"/>
                </a:solidFill>
                <a:latin typeface="Nixie One" panose="020B0604020202020204" charset="0"/>
              </a:rPr>
              <a:t>Крофт</a:t>
            </a:r>
            <a:r>
              <a:rPr lang="ru-RU" sz="2800" b="1" dirty="0" smtClean="0">
                <a:solidFill>
                  <a:schemeClr val="bg1"/>
                </a:solidFill>
                <a:latin typeface="Nixie One" panose="020B0604020202020204" charset="0"/>
              </a:rPr>
              <a:t>. Возникновение</a:t>
            </a:r>
            <a:endParaRPr lang="en-US" sz="2800" b="1" dirty="0">
              <a:solidFill>
                <a:schemeClr val="bg1"/>
              </a:solidFill>
              <a:latin typeface="Nixie One" panose="020B0604020202020204" charset="0"/>
            </a:endParaRPr>
          </a:p>
        </p:txBody>
      </p:sp>
      <p:sp>
        <p:nvSpPr>
          <p:cNvPr id="304" name="Google Shape;304;p17"/>
          <p:cNvSpPr txBox="1">
            <a:spLocks noGrp="1"/>
          </p:cNvSpPr>
          <p:nvPr>
            <p:ph type="body" idx="1"/>
          </p:nvPr>
        </p:nvSpPr>
        <p:spPr>
          <a:xfrm>
            <a:off x="653520" y="1408486"/>
            <a:ext cx="8002800" cy="30999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ru-RU" sz="1600" dirty="0" smtClean="0"/>
              <a:t>Изначально задумывалась как мужчина (Индиана Джонс)</a:t>
            </a:r>
          </a:p>
          <a:p>
            <a:pPr marL="457200" lvl="0" indent="-355600" algn="l" rtl="0">
              <a:spcBef>
                <a:spcPts val="600"/>
              </a:spcBef>
              <a:spcAft>
                <a:spcPts val="0"/>
              </a:spcAft>
              <a:buSzPts val="2000"/>
              <a:buChar char="◍"/>
            </a:pPr>
            <a:r>
              <a:rPr lang="ru-RU" sz="1600" dirty="0" smtClean="0"/>
              <a:t>Влияние:</a:t>
            </a:r>
            <a:endParaRPr lang="en-US" sz="1600" dirty="0" smtClean="0"/>
          </a:p>
          <a:p>
            <a:pPr lvl="1">
              <a:spcBef>
                <a:spcPts val="600"/>
              </a:spcBef>
              <a:buSzPct val="124000"/>
              <a:buFont typeface="Courier New" panose="02070309020205020404" pitchFamily="49" charset="0"/>
              <a:buChar char="o"/>
            </a:pPr>
            <a:r>
              <a:rPr lang="en-US" sz="1400" b="1" i="1" dirty="0" err="1" smtClean="0"/>
              <a:t>Ultima</a:t>
            </a:r>
            <a:r>
              <a:rPr lang="en-US" sz="1400" b="1" i="1" dirty="0" smtClean="0"/>
              <a:t> Underworld</a:t>
            </a:r>
            <a:r>
              <a:rPr lang="en-US" sz="1400" dirty="0" smtClean="0"/>
              <a:t>, </a:t>
            </a:r>
            <a:r>
              <a:rPr lang="en-US" sz="1400" b="1" i="1" dirty="0" smtClean="0"/>
              <a:t>Virtua Fighter</a:t>
            </a:r>
            <a:r>
              <a:rPr lang="en-US" sz="1400" dirty="0" smtClean="0"/>
              <a:t>, </a:t>
            </a:r>
            <a:r>
              <a:rPr lang="en-US" sz="1400" b="1" i="1" dirty="0" smtClean="0"/>
              <a:t>Prince of Persia</a:t>
            </a:r>
            <a:r>
              <a:rPr lang="ru-RU" sz="1400" b="1" i="1" dirty="0" smtClean="0"/>
              <a:t> </a:t>
            </a:r>
            <a:r>
              <a:rPr lang="ru-RU" sz="1400" dirty="0" smtClean="0"/>
              <a:t>(игры) </a:t>
            </a:r>
          </a:p>
          <a:p>
            <a:pPr lvl="1">
              <a:spcBef>
                <a:spcPts val="600"/>
              </a:spcBef>
              <a:buSzPct val="124000"/>
              <a:buFont typeface="Courier New" panose="02070309020205020404" pitchFamily="49" charset="0"/>
              <a:buChar char="o"/>
            </a:pPr>
            <a:r>
              <a:rPr lang="en-US" sz="1400" i="1" dirty="0" smtClean="0"/>
              <a:t>Hard Boiled</a:t>
            </a:r>
            <a:r>
              <a:rPr lang="ru-RU" sz="1400" dirty="0" smtClean="0"/>
              <a:t>, </a:t>
            </a:r>
            <a:r>
              <a:rPr lang="en-US" sz="1400" i="1" dirty="0" smtClean="0"/>
              <a:t>Aeon Flux </a:t>
            </a:r>
            <a:r>
              <a:rPr lang="ru-RU" sz="1400" dirty="0" smtClean="0"/>
              <a:t>(фильмы)</a:t>
            </a:r>
          </a:p>
          <a:p>
            <a:pPr lvl="1">
              <a:spcBef>
                <a:spcPts val="600"/>
              </a:spcBef>
              <a:buSzPct val="124000"/>
              <a:buFont typeface="Courier New" panose="02070309020205020404" pitchFamily="49" charset="0"/>
              <a:buChar char="o"/>
            </a:pPr>
            <a:r>
              <a:rPr lang="en-US" sz="1400" dirty="0" err="1" smtClean="0"/>
              <a:t>Neneh</a:t>
            </a:r>
            <a:r>
              <a:rPr lang="en-US" sz="1400" dirty="0" smtClean="0"/>
              <a:t> Cherry (</a:t>
            </a:r>
            <a:r>
              <a:rPr lang="ru-RU" sz="1400" dirty="0"/>
              <a:t>п</a:t>
            </a:r>
            <a:r>
              <a:rPr lang="ru-RU" sz="1400" dirty="0" smtClean="0"/>
              <a:t>евица)</a:t>
            </a:r>
          </a:p>
          <a:p>
            <a:pPr lvl="1">
              <a:spcBef>
                <a:spcPts val="600"/>
              </a:spcBef>
              <a:buSzPct val="124000"/>
              <a:buFont typeface="Courier New" panose="02070309020205020404" pitchFamily="49" charset="0"/>
              <a:buChar char="o"/>
            </a:pPr>
            <a:r>
              <a:rPr lang="en-US" sz="1400" dirty="0" smtClean="0"/>
              <a:t>Tank Girl (</a:t>
            </a:r>
            <a:r>
              <a:rPr lang="ru-RU" sz="1400" dirty="0" smtClean="0"/>
              <a:t>персонаж комиксов</a:t>
            </a:r>
            <a:r>
              <a:rPr lang="en-US" sz="1400" dirty="0" smtClean="0"/>
              <a:t>)</a:t>
            </a:r>
          </a:p>
          <a:p>
            <a:r>
              <a:rPr lang="en-US" sz="1600" dirty="0"/>
              <a:t>Laura </a:t>
            </a:r>
            <a:r>
              <a:rPr lang="en-US" sz="1600" dirty="0" smtClean="0"/>
              <a:t>Cruz</a:t>
            </a:r>
            <a:r>
              <a:rPr lang="ru-RU" sz="1600" dirty="0" smtClean="0"/>
              <a:t> (</a:t>
            </a:r>
            <a:r>
              <a:rPr lang="en-US" sz="1600" dirty="0" smtClean="0"/>
              <a:t>South American) </a:t>
            </a:r>
            <a:r>
              <a:rPr lang="en-US" sz="1600" dirty="0"/>
              <a:t>-&gt; Lara </a:t>
            </a:r>
            <a:r>
              <a:rPr lang="en-US" sz="1600" dirty="0" smtClean="0"/>
              <a:t>Croft (British)</a:t>
            </a:r>
            <a:endParaRPr lang="ru-RU" sz="1600" dirty="0" smtClean="0"/>
          </a:p>
          <a:p>
            <a:pPr marL="457200" lvl="0" indent="-355600" algn="l" rtl="0">
              <a:spcBef>
                <a:spcPts val="600"/>
              </a:spcBef>
              <a:spcAft>
                <a:spcPts val="0"/>
              </a:spcAft>
              <a:buSzPts val="2000"/>
              <a:buChar char="◍"/>
            </a:pPr>
            <a:endParaRPr lang="ru-RU" sz="1400" dirty="0" smtClean="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7365" y="2446605"/>
            <a:ext cx="1558768" cy="1612950"/>
          </a:xfrm>
          <a:prstGeom prst="rect">
            <a:avLst/>
          </a:prstGeom>
          <a:effectLst>
            <a:softEdge rad="31750"/>
          </a:effectLst>
        </p:spPr>
      </p:pic>
      <p:pic>
        <p:nvPicPr>
          <p:cNvPr id="3" name="Рисунок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475" y="3858474"/>
            <a:ext cx="2645039" cy="1137368"/>
          </a:xfrm>
          <a:prstGeom prst="rect">
            <a:avLst/>
          </a:prstGeom>
          <a:effectLst>
            <a:softEdge rad="31750"/>
          </a:effectLst>
        </p:spPr>
      </p:pic>
      <p:pic>
        <p:nvPicPr>
          <p:cNvPr id="7" name="Рисунок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041" y="862203"/>
            <a:ext cx="1748566" cy="1166621"/>
          </a:xfrm>
          <a:prstGeom prst="rect">
            <a:avLst/>
          </a:prstGeom>
          <a:effectLst>
            <a:softEdge rad="31750"/>
          </a:effectLst>
        </p:spPr>
      </p:pic>
      <p:pic>
        <p:nvPicPr>
          <p:cNvPr id="8" name="Рисунок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3316" y="3614602"/>
            <a:ext cx="1137947" cy="1452698"/>
          </a:xfrm>
          <a:prstGeom prst="rect">
            <a:avLst/>
          </a:prstGeom>
        </p:spPr>
      </p:pic>
      <p:pic>
        <p:nvPicPr>
          <p:cNvPr id="9" name="Рисунок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054" y="3447944"/>
            <a:ext cx="749522" cy="1562206"/>
          </a:xfrm>
          <a:prstGeom prst="rect">
            <a:avLst/>
          </a:prstGeom>
        </p:spPr>
      </p:pic>
      <p:pic>
        <p:nvPicPr>
          <p:cNvPr id="10" name="Рисунок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8765" y="3678311"/>
            <a:ext cx="1086835" cy="1422766"/>
          </a:xfrm>
          <a:prstGeom prst="rect">
            <a:avLst/>
          </a:prstGeom>
          <a:effectLst>
            <a:softEdge rad="31750"/>
          </a:effectLst>
        </p:spPr>
      </p:pic>
      <p:pic>
        <p:nvPicPr>
          <p:cNvPr id="12" name="Рисунок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7264" y="1638651"/>
            <a:ext cx="961424" cy="1645217"/>
          </a:xfrm>
          <a:prstGeom prst="rect">
            <a:avLst/>
          </a:prstGeom>
          <a:effectLst>
            <a:softEdge rad="31750"/>
          </a:effectLst>
        </p:spPr>
      </p:pic>
      <p:grpSp>
        <p:nvGrpSpPr>
          <p:cNvPr id="14" name="Google Shape;625;p38"/>
          <p:cNvGrpSpPr/>
          <p:nvPr/>
        </p:nvGrpSpPr>
        <p:grpSpPr>
          <a:xfrm>
            <a:off x="1938466" y="390938"/>
            <a:ext cx="125855" cy="365924"/>
            <a:chOff x="4076175" y="2267050"/>
            <a:chExt cx="173450" cy="504375"/>
          </a:xfrm>
        </p:grpSpPr>
        <p:sp>
          <p:nvSpPr>
            <p:cNvPr id="15" name="Google Shape;626;p3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7;p3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84457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up)">
                                      <p:cBhvr>
                                        <p:cTn id="7" dur="500"/>
                                        <p:tgtEl>
                                          <p:spTgt spid="303"/>
                                        </p:tgtEl>
                                      </p:cBhvr>
                                    </p:animEffect>
                                  </p:childTnLst>
                                </p:cTn>
                              </p:par>
                              <p:par>
                                <p:cTn id="8" presetID="22" presetClass="entr" presetSubtype="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304">
                                            <p:txEl>
                                              <p:pRg st="0" end="0"/>
                                            </p:txEl>
                                          </p:spTgt>
                                        </p:tgtEl>
                                        <p:attrNameLst>
                                          <p:attrName>style.visibility</p:attrName>
                                        </p:attrNameLst>
                                      </p:cBhvr>
                                      <p:to>
                                        <p:strVal val="visible"/>
                                      </p:to>
                                    </p:set>
                                    <p:animEffect transition="in" filter="randombar(horizontal)">
                                      <p:cBhvr>
                                        <p:cTn id="14" dur="500"/>
                                        <p:tgtEl>
                                          <p:spTgt spid="30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04">
                                            <p:txEl>
                                              <p:pRg st="1" end="1"/>
                                            </p:txEl>
                                          </p:spTgt>
                                        </p:tgtEl>
                                        <p:attrNameLst>
                                          <p:attrName>style.visibility</p:attrName>
                                        </p:attrNameLst>
                                      </p:cBhvr>
                                      <p:to>
                                        <p:strVal val="visible"/>
                                      </p:to>
                                    </p:set>
                                    <p:animEffect transition="in" filter="randombar(horizontal)">
                                      <p:cBhvr>
                                        <p:cTn id="24" dur="500"/>
                                        <p:tgtEl>
                                          <p:spTgt spid="30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04">
                                            <p:txEl>
                                              <p:pRg st="2" end="2"/>
                                            </p:txEl>
                                          </p:spTgt>
                                        </p:tgtEl>
                                        <p:attrNameLst>
                                          <p:attrName>style.visibility</p:attrName>
                                        </p:attrNameLst>
                                      </p:cBhvr>
                                      <p:to>
                                        <p:strVal val="visible"/>
                                      </p:to>
                                    </p:set>
                                    <p:animEffect transition="in" filter="fade">
                                      <p:cBhvr>
                                        <p:cTn id="29" dur="1000"/>
                                        <p:tgtEl>
                                          <p:spTgt spid="304">
                                            <p:txEl>
                                              <p:pRg st="2" end="2"/>
                                            </p:txEl>
                                          </p:spTgt>
                                        </p:tgtEl>
                                      </p:cBhvr>
                                    </p:animEffect>
                                    <p:anim calcmode="lin" valueType="num">
                                      <p:cBhvr>
                                        <p:cTn id="30" dur="1000" fill="hold"/>
                                        <p:tgtEl>
                                          <p:spTgt spid="304">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04">
                                            <p:txEl>
                                              <p:pRg st="2" end="2"/>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04">
                                            <p:txEl>
                                              <p:pRg st="3" end="3"/>
                                            </p:txEl>
                                          </p:spTgt>
                                        </p:tgtEl>
                                        <p:attrNameLst>
                                          <p:attrName>style.visibility</p:attrName>
                                        </p:attrNameLst>
                                      </p:cBhvr>
                                      <p:to>
                                        <p:strVal val="visible"/>
                                      </p:to>
                                    </p:set>
                                    <p:animEffect transition="in" filter="fade">
                                      <p:cBhvr>
                                        <p:cTn id="41" dur="1000"/>
                                        <p:tgtEl>
                                          <p:spTgt spid="304">
                                            <p:txEl>
                                              <p:pRg st="3" end="3"/>
                                            </p:txEl>
                                          </p:spTgt>
                                        </p:tgtEl>
                                      </p:cBhvr>
                                    </p:animEffect>
                                    <p:anim calcmode="lin" valueType="num">
                                      <p:cBhvr>
                                        <p:cTn id="42" dur="1000" fill="hold"/>
                                        <p:tgtEl>
                                          <p:spTgt spid="304">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304">
                                            <p:txEl>
                                              <p:pRg st="3" end="3"/>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04">
                                            <p:txEl>
                                              <p:pRg st="4" end="4"/>
                                            </p:txEl>
                                          </p:spTgt>
                                        </p:tgtEl>
                                        <p:attrNameLst>
                                          <p:attrName>style.visibility</p:attrName>
                                        </p:attrNameLst>
                                      </p:cBhvr>
                                      <p:to>
                                        <p:strVal val="visible"/>
                                      </p:to>
                                    </p:set>
                                    <p:animEffect transition="in" filter="fade">
                                      <p:cBhvr>
                                        <p:cTn id="58" dur="1000"/>
                                        <p:tgtEl>
                                          <p:spTgt spid="304">
                                            <p:txEl>
                                              <p:pRg st="4" end="4"/>
                                            </p:txEl>
                                          </p:spTgt>
                                        </p:tgtEl>
                                      </p:cBhvr>
                                    </p:animEffect>
                                    <p:anim calcmode="lin" valueType="num">
                                      <p:cBhvr>
                                        <p:cTn id="59" dur="1000" fill="hold"/>
                                        <p:tgtEl>
                                          <p:spTgt spid="304">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304">
                                            <p:txEl>
                                              <p:pRg st="4" end="4"/>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1000"/>
                                        <p:tgtEl>
                                          <p:spTgt spid="10"/>
                                        </p:tgtEl>
                                      </p:cBhvr>
                                    </p:animEffect>
                                    <p:anim calcmode="lin" valueType="num">
                                      <p:cBhvr>
                                        <p:cTn id="64" dur="1000" fill="hold"/>
                                        <p:tgtEl>
                                          <p:spTgt spid="10"/>
                                        </p:tgtEl>
                                        <p:attrNameLst>
                                          <p:attrName>ppt_x</p:attrName>
                                        </p:attrNameLst>
                                      </p:cBhvr>
                                      <p:tavLst>
                                        <p:tav tm="0">
                                          <p:val>
                                            <p:strVal val="#ppt_x"/>
                                          </p:val>
                                        </p:tav>
                                        <p:tav tm="100000">
                                          <p:val>
                                            <p:strVal val="#ppt_x"/>
                                          </p:val>
                                        </p:tav>
                                      </p:tavLst>
                                    </p:anim>
                                    <p:anim calcmode="lin" valueType="num">
                                      <p:cBhvr>
                                        <p:cTn id="6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04">
                                            <p:txEl>
                                              <p:pRg st="5" end="5"/>
                                            </p:txEl>
                                          </p:spTgt>
                                        </p:tgtEl>
                                        <p:attrNameLst>
                                          <p:attrName>style.visibility</p:attrName>
                                        </p:attrNameLst>
                                      </p:cBhvr>
                                      <p:to>
                                        <p:strVal val="visible"/>
                                      </p:to>
                                    </p:set>
                                    <p:animEffect transition="in" filter="fade">
                                      <p:cBhvr>
                                        <p:cTn id="70" dur="1000"/>
                                        <p:tgtEl>
                                          <p:spTgt spid="304">
                                            <p:txEl>
                                              <p:pRg st="5" end="5"/>
                                            </p:txEl>
                                          </p:spTgt>
                                        </p:tgtEl>
                                      </p:cBhvr>
                                    </p:animEffect>
                                    <p:anim calcmode="lin" valueType="num">
                                      <p:cBhvr>
                                        <p:cTn id="71" dur="1000" fill="hold"/>
                                        <p:tgtEl>
                                          <p:spTgt spid="304">
                                            <p:txEl>
                                              <p:pRg st="5" end="5"/>
                                            </p:txEl>
                                          </p:spTgt>
                                        </p:tgtEl>
                                        <p:attrNameLst>
                                          <p:attrName>ppt_x</p:attrName>
                                        </p:attrNameLst>
                                      </p:cBhvr>
                                      <p:tavLst>
                                        <p:tav tm="0">
                                          <p:val>
                                            <p:strVal val="#ppt_x"/>
                                          </p:val>
                                        </p:tav>
                                        <p:tav tm="100000">
                                          <p:val>
                                            <p:strVal val="#ppt_x"/>
                                          </p:val>
                                        </p:tav>
                                      </p:tavLst>
                                    </p:anim>
                                    <p:anim calcmode="lin" valueType="num">
                                      <p:cBhvr>
                                        <p:cTn id="72" dur="1000" fill="hold"/>
                                        <p:tgtEl>
                                          <p:spTgt spid="304">
                                            <p:txEl>
                                              <p:pRg st="5" end="5"/>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1000"/>
                                        <p:tgtEl>
                                          <p:spTgt spid="9"/>
                                        </p:tgtEl>
                                      </p:cBhvr>
                                    </p:animEffect>
                                    <p:anim calcmode="lin" valueType="num">
                                      <p:cBhvr>
                                        <p:cTn id="76" dur="1000" fill="hold"/>
                                        <p:tgtEl>
                                          <p:spTgt spid="9"/>
                                        </p:tgtEl>
                                        <p:attrNameLst>
                                          <p:attrName>ppt_x</p:attrName>
                                        </p:attrNameLst>
                                      </p:cBhvr>
                                      <p:tavLst>
                                        <p:tav tm="0">
                                          <p:val>
                                            <p:strVal val="#ppt_x"/>
                                          </p:val>
                                        </p:tav>
                                        <p:tav tm="100000">
                                          <p:val>
                                            <p:strVal val="#ppt_x"/>
                                          </p:val>
                                        </p:tav>
                                      </p:tavLst>
                                    </p:anim>
                                    <p:anim calcmode="lin" valueType="num">
                                      <p:cBhvr>
                                        <p:cTn id="7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304">
                                            <p:txEl>
                                              <p:pRg st="6" end="6"/>
                                            </p:txEl>
                                          </p:spTgt>
                                        </p:tgtEl>
                                        <p:attrNameLst>
                                          <p:attrName>style.visibility</p:attrName>
                                        </p:attrNameLst>
                                      </p:cBhvr>
                                      <p:to>
                                        <p:strVal val="visible"/>
                                      </p:to>
                                    </p:set>
                                    <p:animEffect transition="in" filter="randombar(horizontal)">
                                      <p:cBhvr>
                                        <p:cTn id="82" dur="500"/>
                                        <p:tgtEl>
                                          <p:spTgt spid="304">
                                            <p:txEl>
                                              <p:pRg st="6" end="6"/>
                                            </p:txEl>
                                          </p:spTgt>
                                        </p:tgtEl>
                                      </p:cBhvr>
                                    </p:animEffect>
                                  </p:childTnLst>
                                </p:cTn>
                              </p:par>
                              <p:par>
                                <p:cTn id="83" presetID="16" presetClass="entr" presetSubtype="37"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barn(outVertical)">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r>
              <a:rPr lang="ru-RU" sz="2800" b="1" dirty="0" smtClean="0">
                <a:solidFill>
                  <a:schemeClr val="bg1"/>
                </a:solidFill>
                <a:latin typeface="Nixie One" panose="020B0604020202020204" charset="0"/>
              </a:rPr>
              <a:t>Лара </a:t>
            </a:r>
            <a:r>
              <a:rPr lang="ru-RU" sz="2800" b="1" dirty="0" err="1" smtClean="0">
                <a:solidFill>
                  <a:schemeClr val="bg1"/>
                </a:solidFill>
                <a:latin typeface="Nixie One" panose="020B0604020202020204" charset="0"/>
              </a:rPr>
              <a:t>Крофт</a:t>
            </a:r>
            <a:r>
              <a:rPr lang="ru-RU" sz="2800" b="1" dirty="0" smtClean="0">
                <a:solidFill>
                  <a:schemeClr val="bg1"/>
                </a:solidFill>
                <a:latin typeface="Nixie One" panose="020B0604020202020204" charset="0"/>
              </a:rPr>
              <a:t>. Развитие</a:t>
            </a:r>
            <a:endParaRPr lang="en-US" sz="2800" b="1" dirty="0">
              <a:solidFill>
                <a:schemeClr val="bg1"/>
              </a:solidFill>
              <a:latin typeface="Nixie One" panose="020B0604020202020204" charset="0"/>
            </a:endParaRPr>
          </a:p>
        </p:txBody>
      </p:sp>
      <p:sp>
        <p:nvSpPr>
          <p:cNvPr id="304" name="Google Shape;304;p17"/>
          <p:cNvSpPr txBox="1">
            <a:spLocks noGrp="1"/>
          </p:cNvSpPr>
          <p:nvPr>
            <p:ph type="body" idx="1"/>
          </p:nvPr>
        </p:nvSpPr>
        <p:spPr>
          <a:xfrm>
            <a:off x="653520" y="1490104"/>
            <a:ext cx="6976005" cy="2148446"/>
          </a:xfrm>
          <a:prstGeom prst="rect">
            <a:avLst/>
          </a:prstGeom>
        </p:spPr>
        <p:txBody>
          <a:bodyPr spcFirstLastPara="1" wrap="square" lIns="91425" tIns="91425" rIns="91425" bIns="91425" anchor="t" anchorCtr="0">
            <a:noAutofit/>
          </a:bodyPr>
          <a:lstStyle/>
          <a:p>
            <a:r>
              <a:rPr lang="ru-RU" sz="1600" dirty="0"/>
              <a:t>Первая модель – всего </a:t>
            </a:r>
            <a:r>
              <a:rPr lang="ru-RU" sz="1600" b="1" dirty="0"/>
              <a:t>230 </a:t>
            </a:r>
            <a:r>
              <a:rPr lang="ru-RU" sz="1600" dirty="0" smtClean="0"/>
              <a:t>полигонов (сейчас – более </a:t>
            </a:r>
            <a:r>
              <a:rPr lang="ru-RU" sz="1600" b="1" dirty="0" smtClean="0"/>
              <a:t>30 </a:t>
            </a:r>
            <a:r>
              <a:rPr lang="ru-RU" sz="1600" b="1" dirty="0" smtClean="0"/>
              <a:t>тысяч</a:t>
            </a:r>
            <a:r>
              <a:rPr lang="en-US" sz="1600" b="1" dirty="0" smtClean="0"/>
              <a:t>!</a:t>
            </a:r>
            <a:r>
              <a:rPr lang="ru-RU" sz="1600" dirty="0" smtClean="0"/>
              <a:t>)</a:t>
            </a:r>
            <a:endParaRPr lang="ru-RU" sz="1600" dirty="0" smtClean="0"/>
          </a:p>
          <a:p>
            <a:r>
              <a:rPr lang="ru-RU" sz="1600" dirty="0" smtClean="0"/>
              <a:t>Превращение в секс-символ после выхода </a:t>
            </a:r>
            <a:r>
              <a:rPr lang="en-US" sz="1600" b="1" i="1" dirty="0" smtClean="0"/>
              <a:t>TR</a:t>
            </a:r>
            <a:r>
              <a:rPr lang="en-US" sz="1600" dirty="0" smtClean="0"/>
              <a:t> </a:t>
            </a:r>
            <a:r>
              <a:rPr lang="en-US" sz="1600" i="1" dirty="0" smtClean="0"/>
              <a:t>(1996)</a:t>
            </a:r>
          </a:p>
          <a:p>
            <a:pPr>
              <a:spcAft>
                <a:spcPts val="300"/>
              </a:spcAft>
            </a:pPr>
            <a:r>
              <a:rPr lang="ru-RU" sz="1600" i="1" dirty="0" smtClean="0"/>
              <a:t>«Самая успешная героиня видеоигр»</a:t>
            </a:r>
            <a:r>
              <a:rPr lang="ru-RU" sz="1600" dirty="0" smtClean="0"/>
              <a:t> (книга рекордов Гиннесса):</a:t>
            </a:r>
          </a:p>
          <a:p>
            <a:pPr lvl="1">
              <a:spcAft>
                <a:spcPts val="300"/>
              </a:spcAft>
              <a:buSzPct val="124000"/>
              <a:buFont typeface="Courier New" panose="02070309020205020404" pitchFamily="49" charset="0"/>
              <a:buChar char="o"/>
            </a:pPr>
            <a:r>
              <a:rPr lang="ru-RU" sz="1400" i="1" dirty="0" smtClean="0"/>
              <a:t>21 </a:t>
            </a:r>
            <a:r>
              <a:rPr lang="ru-RU" sz="1400" i="1" dirty="0" smtClean="0"/>
              <a:t>марта </a:t>
            </a:r>
            <a:r>
              <a:rPr lang="ru-RU" sz="1400" i="1" dirty="0" smtClean="0"/>
              <a:t>2019 </a:t>
            </a:r>
            <a:r>
              <a:rPr lang="ru-RU" sz="1400" i="1" dirty="0" smtClean="0"/>
              <a:t>г.</a:t>
            </a:r>
          </a:p>
          <a:p>
            <a:pPr lvl="1">
              <a:buSzPct val="124000"/>
              <a:buFont typeface="Courier New" panose="02070309020205020404" pitchFamily="49" charset="0"/>
              <a:buChar char="o"/>
            </a:pPr>
            <a:r>
              <a:rPr lang="ru-RU" sz="1400" b="1" dirty="0" smtClean="0"/>
              <a:t>44,5 </a:t>
            </a:r>
            <a:r>
              <a:rPr lang="ru-RU" sz="1400" dirty="0" smtClean="0"/>
              <a:t>млн игровых копий продано</a:t>
            </a:r>
            <a:r>
              <a:rPr lang="en-US" sz="1400" dirty="0" smtClean="0"/>
              <a:t> (</a:t>
            </a:r>
            <a:r>
              <a:rPr lang="ru-RU" sz="1400" dirty="0" smtClean="0"/>
              <a:t>все части)</a:t>
            </a:r>
            <a:endParaRPr lang="ru-RU" sz="1400" dirty="0"/>
          </a:p>
          <a:p>
            <a:r>
              <a:rPr lang="ru-RU" sz="1600" dirty="0" smtClean="0"/>
              <a:t>…а также </a:t>
            </a:r>
            <a:r>
              <a:rPr lang="ru-RU" sz="1600" dirty="0" smtClean="0"/>
              <a:t>множество других </a:t>
            </a:r>
            <a:r>
              <a:rPr lang="ru-RU" sz="1600" dirty="0" smtClean="0"/>
              <a:t>наград</a:t>
            </a:r>
            <a:r>
              <a:rPr lang="en-US" sz="1600" dirty="0" smtClean="0"/>
              <a:t>!</a:t>
            </a:r>
            <a:endParaRPr lang="ru-RU" sz="1600" dirty="0" smtClean="0"/>
          </a:p>
        </p:txBody>
      </p:sp>
      <p:pic>
        <p:nvPicPr>
          <p:cNvPr id="5" name="Изображение 3" descr="807619fa-4e4c-4061-9b2c-45d5ae30b730.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5" y="24448"/>
            <a:ext cx="2603824" cy="1594802"/>
          </a:xfrm>
          <a:prstGeom prst="rect">
            <a:avLst/>
          </a:prstGeom>
        </p:spPr>
      </p:pic>
      <p:pic>
        <p:nvPicPr>
          <p:cNvPr id="6" name="Изображение 4" descr="how-tomb-raiders-lara-croft-has-changed-over-the-years.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6772" y="3512978"/>
            <a:ext cx="2466528" cy="1539217"/>
          </a:xfrm>
          <a:prstGeom prst="rect">
            <a:avLst/>
          </a:prstGeom>
          <a:effectLst>
            <a:softEdge rad="31750"/>
          </a:effectLst>
        </p:spPr>
      </p:pic>
      <p:pic>
        <p:nvPicPr>
          <p:cNvPr id="4" name="Рисунок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0008" y="2690357"/>
            <a:ext cx="2018742" cy="1514057"/>
          </a:xfrm>
          <a:prstGeom prst="rect">
            <a:avLst/>
          </a:prstGeom>
          <a:effectLst>
            <a:softEdge rad="31750"/>
          </a:effectLst>
        </p:spPr>
      </p:pic>
      <p:pic>
        <p:nvPicPr>
          <p:cNvPr id="10" name="Рисунок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7837" y="3467404"/>
            <a:ext cx="2211163" cy="1464896"/>
          </a:xfrm>
          <a:prstGeom prst="rect">
            <a:avLst/>
          </a:prstGeom>
          <a:effectLst>
            <a:softEdge rad="31750"/>
          </a:effectLst>
        </p:spPr>
      </p:pic>
      <p:sp>
        <p:nvSpPr>
          <p:cNvPr id="12" name="Овальная выноска 11"/>
          <p:cNvSpPr/>
          <p:nvPr/>
        </p:nvSpPr>
        <p:spPr>
          <a:xfrm>
            <a:off x="4041264" y="943769"/>
            <a:ext cx="5041776" cy="5539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800" i="1" dirty="0">
                <a:solidFill>
                  <a:schemeClr val="bg1"/>
                </a:solidFill>
                <a:latin typeface="Arial Narrow" panose="020B0606020202030204" pitchFamily="34" charset="0"/>
              </a:rPr>
              <a:t>«</a:t>
            </a:r>
            <a:r>
              <a:rPr lang="en-US" sz="800" i="1" dirty="0">
                <a:solidFill>
                  <a:schemeClr val="bg1"/>
                </a:solidFill>
                <a:latin typeface="Arial Narrow" panose="020B0606020202030204" pitchFamily="34" charset="0"/>
              </a:rPr>
              <a:t>It was never the intention to create some kind of ‘page 3’ girl to star in Tomb Raider. </a:t>
            </a:r>
          </a:p>
          <a:p>
            <a:r>
              <a:rPr lang="en-US" sz="800" i="1" dirty="0">
                <a:solidFill>
                  <a:schemeClr val="bg1"/>
                </a:solidFill>
                <a:latin typeface="Arial Narrow" panose="020B0606020202030204" pitchFamily="34" charset="0"/>
              </a:rPr>
              <a:t>The idea was to create a female character who was a heroine, you know, cool, collected…</a:t>
            </a:r>
            <a:r>
              <a:rPr lang="ru-RU" sz="800" i="1" dirty="0">
                <a:solidFill>
                  <a:schemeClr val="bg1"/>
                </a:solidFill>
                <a:latin typeface="Arial Narrow" panose="020B0606020202030204" pitchFamily="34" charset="0"/>
              </a:rPr>
              <a:t>»</a:t>
            </a:r>
          </a:p>
        </p:txBody>
      </p:sp>
      <p:grpSp>
        <p:nvGrpSpPr>
          <p:cNvPr id="13" name="Google Shape;515;p38"/>
          <p:cNvGrpSpPr/>
          <p:nvPr/>
        </p:nvGrpSpPr>
        <p:grpSpPr>
          <a:xfrm>
            <a:off x="6562152" y="401575"/>
            <a:ext cx="291546" cy="344649"/>
            <a:chOff x="4636075" y="261925"/>
            <a:chExt cx="401800" cy="475050"/>
          </a:xfrm>
        </p:grpSpPr>
        <p:sp>
          <p:nvSpPr>
            <p:cNvPr id="14" name="Google Shape;516;p3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7;p3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8;p3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9;p3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0956676"/>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up)">
                                      <p:cBhvr>
                                        <p:cTn id="7" dur="500"/>
                                        <p:tgtEl>
                                          <p:spTgt spid="303"/>
                                        </p:tgtEl>
                                      </p:cBhvr>
                                    </p:animEffect>
                                  </p:childTnLst>
                                </p:cTn>
                              </p:par>
                              <p:par>
                                <p:cTn id="8" presetID="22" presetClass="entr" presetSubtype="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04">
                                            <p:txEl>
                                              <p:pRg st="0" end="0"/>
                                            </p:txEl>
                                          </p:spTgt>
                                        </p:tgtEl>
                                        <p:attrNameLst>
                                          <p:attrName>style.visibility</p:attrName>
                                        </p:attrNameLst>
                                      </p:cBhvr>
                                      <p:to>
                                        <p:strVal val="visible"/>
                                      </p:to>
                                    </p:set>
                                    <p:animEffect transition="in" filter="randombar(horizontal)">
                                      <p:cBhvr>
                                        <p:cTn id="15" dur="500"/>
                                        <p:tgtEl>
                                          <p:spTgt spid="304">
                                            <p:txEl>
                                              <p:pRg st="0" end="0"/>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1" presetClass="entr" presetSubtype="2"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2)">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04">
                                            <p:txEl>
                                              <p:pRg st="1" end="1"/>
                                            </p:txEl>
                                          </p:spTgt>
                                        </p:tgtEl>
                                        <p:attrNameLst>
                                          <p:attrName>style.visibility</p:attrName>
                                        </p:attrNameLst>
                                      </p:cBhvr>
                                      <p:to>
                                        <p:strVal val="visible"/>
                                      </p:to>
                                    </p:set>
                                    <p:animEffect transition="in" filter="randombar(horizontal)">
                                      <p:cBhvr>
                                        <p:cTn id="26" dur="500"/>
                                        <p:tgtEl>
                                          <p:spTgt spid="304">
                                            <p:txEl>
                                              <p:pRg st="1" end="1"/>
                                            </p:txEl>
                                          </p:spTgt>
                                        </p:tgtEl>
                                      </p:cBhvr>
                                    </p:animEffect>
                                  </p:childTnLst>
                                </p:cTn>
                              </p:par>
                              <p:par>
                                <p:cTn id="27" presetID="47"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04">
                                            <p:txEl>
                                              <p:pRg st="2" end="2"/>
                                            </p:txEl>
                                          </p:spTgt>
                                        </p:tgtEl>
                                        <p:attrNameLst>
                                          <p:attrName>style.visibility</p:attrName>
                                        </p:attrNameLst>
                                      </p:cBhvr>
                                      <p:to>
                                        <p:strVal val="visible"/>
                                      </p:to>
                                    </p:set>
                                    <p:animEffect transition="in" filter="randombar(horizontal)">
                                      <p:cBhvr>
                                        <p:cTn id="36" dur="500"/>
                                        <p:tgtEl>
                                          <p:spTgt spid="304">
                                            <p:txEl>
                                              <p:pRg st="2" end="2"/>
                                            </p:txEl>
                                          </p:spTgt>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304">
                                            <p:txEl>
                                              <p:pRg st="3" end="3"/>
                                            </p:txEl>
                                          </p:spTgt>
                                        </p:tgtEl>
                                        <p:attrNameLst>
                                          <p:attrName>style.visibility</p:attrName>
                                        </p:attrNameLst>
                                      </p:cBhvr>
                                      <p:to>
                                        <p:strVal val="visible"/>
                                      </p:to>
                                    </p:set>
                                    <p:animEffect transition="in" filter="randombar(horizontal)">
                                      <p:cBhvr>
                                        <p:cTn id="39" dur="500"/>
                                        <p:tgtEl>
                                          <p:spTgt spid="304">
                                            <p:txEl>
                                              <p:pRg st="3" end="3"/>
                                            </p:txEl>
                                          </p:spTgt>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04">
                                            <p:txEl>
                                              <p:pRg st="4" end="4"/>
                                            </p:txEl>
                                          </p:spTgt>
                                        </p:tgtEl>
                                        <p:attrNameLst>
                                          <p:attrName>style.visibility</p:attrName>
                                        </p:attrNameLst>
                                      </p:cBhvr>
                                      <p:to>
                                        <p:strVal val="visible"/>
                                      </p:to>
                                    </p:set>
                                    <p:animEffect transition="in" filter="randombar(horizontal)">
                                      <p:cBhvr>
                                        <p:cTn id="42" dur="500"/>
                                        <p:tgtEl>
                                          <p:spTgt spid="30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04">
                                            <p:txEl>
                                              <p:pRg st="5" end="5"/>
                                            </p:txEl>
                                          </p:spTgt>
                                        </p:tgtEl>
                                        <p:attrNameLst>
                                          <p:attrName>style.visibility</p:attrName>
                                        </p:attrNameLst>
                                      </p:cBhvr>
                                      <p:to>
                                        <p:strVal val="visible"/>
                                      </p:to>
                                    </p:set>
                                    <p:animEffect transition="in" filter="randombar(horizontal)">
                                      <p:cBhvr>
                                        <p:cTn id="47" dur="500"/>
                                        <p:tgtEl>
                                          <p:spTgt spid="304">
                                            <p:txEl>
                                              <p:pRg st="5" end="5"/>
                                            </p:txEl>
                                          </p:spTgt>
                                        </p:tgtEl>
                                      </p:cBhvr>
                                    </p:animEffect>
                                  </p:childTnLst>
                                </p:cTn>
                              </p:par>
                              <p:par>
                                <p:cTn id="48" presetID="16" presetClass="entr" presetSubtype="37"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barn(outVertical)">
                                      <p:cBhvr>
                                        <p:cTn id="50" dur="500"/>
                                        <p:tgtEl>
                                          <p:spTgt spid="4"/>
                                        </p:tgtEl>
                                      </p:cBhvr>
                                    </p:animEffect>
                                  </p:childTnLst>
                                </p:cTn>
                              </p:par>
                              <p:par>
                                <p:cTn id="51" presetID="16" presetClass="entr" presetSubtype="37"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arn(outVertical)">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uiExpand="1" build="p"/>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3"/>
          <p:cNvSpPr txBox="1">
            <a:spLocks noGrp="1"/>
          </p:cNvSpPr>
          <p:nvPr>
            <p:ph type="title"/>
          </p:nvPr>
        </p:nvSpPr>
        <p:spPr>
          <a:xfrm>
            <a:off x="2047950" y="30480"/>
            <a:ext cx="5048100" cy="1147800"/>
          </a:xfrm>
          <a:prstGeom prst="rect">
            <a:avLst/>
          </a:prstGeom>
        </p:spPr>
        <p:txBody>
          <a:bodyPr spcFirstLastPara="1" wrap="square" lIns="91425" tIns="91425" rIns="91425" bIns="91425" anchor="ctr" anchorCtr="0">
            <a:noAutofit/>
          </a:bodyPr>
          <a:lstStyle/>
          <a:p>
            <a:pPr lvl="0"/>
            <a:r>
              <a:rPr lang="en-US" sz="2800" b="1" dirty="0" smtClean="0">
                <a:solidFill>
                  <a:schemeClr val="bg1"/>
                </a:solidFill>
                <a:latin typeface="Nixie One" panose="020B0604020202020204" charset="0"/>
              </a:rPr>
              <a:t>Tomb Raider (1996 – 2003)</a:t>
            </a:r>
            <a:endParaRPr sz="2800" b="1" dirty="0"/>
          </a:p>
        </p:txBody>
      </p:sp>
      <p:pic>
        <p:nvPicPr>
          <p:cNvPr id="10" name="Изображение 4" descr="hqdefaul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 y="1005840"/>
            <a:ext cx="3020802" cy="2004771"/>
          </a:xfrm>
          <a:prstGeom prst="rect">
            <a:avLst/>
          </a:prstGeom>
        </p:spPr>
      </p:pic>
      <p:pic>
        <p:nvPicPr>
          <p:cNvPr id="11" name="Изображение 6" descr="Tomb-Raider-II-screenshot-tomb-raider-34010011-800-6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989" y="1003748"/>
            <a:ext cx="3168177" cy="2016369"/>
          </a:xfrm>
          <a:prstGeom prst="rect">
            <a:avLst/>
          </a:prstGeom>
        </p:spPr>
      </p:pic>
      <p:pic>
        <p:nvPicPr>
          <p:cNvPr id="12" name="Изображение 9" descr="maxresdefault.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5166" y="999179"/>
            <a:ext cx="2958834" cy="2011432"/>
          </a:xfrm>
          <a:prstGeom prst="rect">
            <a:avLst/>
          </a:prstGeom>
        </p:spPr>
      </p:pic>
      <p:pic>
        <p:nvPicPr>
          <p:cNvPr id="13" name="Изображение 11" descr="TR4TL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011305"/>
            <a:ext cx="3023116" cy="2132195"/>
          </a:xfrm>
          <a:prstGeom prst="rect">
            <a:avLst/>
          </a:prstGeom>
        </p:spPr>
      </p:pic>
      <p:pic>
        <p:nvPicPr>
          <p:cNvPr id="14" name="Изображение 13" descr="Unknown.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24833" y="3007317"/>
            <a:ext cx="3162050" cy="2136184"/>
          </a:xfrm>
          <a:prstGeom prst="rect">
            <a:avLst/>
          </a:prstGeom>
        </p:spPr>
      </p:pic>
      <p:pic>
        <p:nvPicPr>
          <p:cNvPr id="15" name="Изображение 16" descr="Download Tomb Raider 6 The Angel of Darkness pc game (2).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88600" y="2990903"/>
            <a:ext cx="2948532" cy="2146363"/>
          </a:xfrm>
          <a:prstGeom prst="rect">
            <a:avLst/>
          </a:prstGeom>
        </p:spPr>
      </p:pic>
      <p:sp>
        <p:nvSpPr>
          <p:cNvPr id="25" name="TextBox 24"/>
          <p:cNvSpPr txBox="1"/>
          <p:nvPr/>
        </p:nvSpPr>
        <p:spPr>
          <a:xfrm>
            <a:off x="-45720" y="1005998"/>
            <a:ext cx="3017173" cy="553998"/>
          </a:xfrm>
          <a:prstGeom prst="rect">
            <a:avLst/>
          </a:prstGeom>
          <a:noFill/>
        </p:spPr>
        <p:txBody>
          <a:bodyPr wrap="none" rtlCol="0">
            <a:spAutoFit/>
          </a:bodyPr>
          <a:lstStyle/>
          <a:p>
            <a:r>
              <a:rPr lang="ru-RU" sz="1000" i="1" dirty="0" smtClean="0">
                <a:solidFill>
                  <a:schemeClr val="bg1"/>
                </a:solidFill>
                <a:latin typeface="Arial Narrow" panose="020B0606020202030204" pitchFamily="34" charset="0"/>
              </a:rPr>
              <a:t>«</a:t>
            </a:r>
            <a:r>
              <a:rPr lang="en-US" sz="1000" i="1" dirty="0" smtClean="0">
                <a:solidFill>
                  <a:schemeClr val="bg1"/>
                </a:solidFill>
                <a:latin typeface="Arial Narrow" panose="020B0606020202030204" pitchFamily="34" charset="0"/>
              </a:rPr>
              <a:t>Tomb Raider turned out pretty damn well because </a:t>
            </a:r>
            <a:endParaRPr lang="ru-RU" sz="1000" i="1" dirty="0" smtClean="0">
              <a:solidFill>
                <a:schemeClr val="bg1"/>
              </a:solidFill>
              <a:latin typeface="Arial Narrow" panose="020B0606020202030204" pitchFamily="34" charset="0"/>
            </a:endParaRPr>
          </a:p>
          <a:p>
            <a:r>
              <a:rPr lang="en-US" sz="1000" i="1" dirty="0" smtClean="0">
                <a:solidFill>
                  <a:schemeClr val="bg1"/>
                </a:solidFill>
                <a:latin typeface="Arial Narrow" panose="020B0606020202030204" pitchFamily="34" charset="0"/>
              </a:rPr>
              <a:t>we </a:t>
            </a:r>
            <a:r>
              <a:rPr lang="en-US" sz="1000" i="1" dirty="0" err="1" smtClean="0">
                <a:solidFill>
                  <a:schemeClr val="bg1"/>
                </a:solidFill>
                <a:latin typeface="Arial Narrow" panose="020B0606020202030204" pitchFamily="34" charset="0"/>
              </a:rPr>
              <a:t>specced</a:t>
            </a:r>
            <a:r>
              <a:rPr lang="en-US" sz="1000" i="1" dirty="0" smtClean="0">
                <a:solidFill>
                  <a:schemeClr val="bg1"/>
                </a:solidFill>
                <a:latin typeface="Arial Narrow" panose="020B0606020202030204" pitchFamily="34" charset="0"/>
              </a:rPr>
              <a:t> it fairly low.</a:t>
            </a:r>
            <a:r>
              <a:rPr lang="ru-RU" sz="1000" i="1" dirty="0" smtClean="0">
                <a:solidFill>
                  <a:schemeClr val="bg1"/>
                </a:solidFill>
                <a:latin typeface="Arial Narrow" panose="020B0606020202030204" pitchFamily="34" charset="0"/>
              </a:rPr>
              <a:t> </a:t>
            </a:r>
            <a:r>
              <a:rPr lang="en-US" sz="1000" i="1" dirty="0" smtClean="0">
                <a:solidFill>
                  <a:schemeClr val="bg1"/>
                </a:solidFill>
                <a:latin typeface="Arial Narrow" panose="020B0606020202030204" pitchFamily="34" charset="0"/>
              </a:rPr>
              <a:t>Gameplay elements in Tomb Raider </a:t>
            </a:r>
            <a:endParaRPr lang="ru-RU" sz="1000" i="1" dirty="0" smtClean="0">
              <a:solidFill>
                <a:schemeClr val="bg1"/>
              </a:solidFill>
              <a:latin typeface="Arial Narrow" panose="020B0606020202030204" pitchFamily="34" charset="0"/>
            </a:endParaRPr>
          </a:p>
          <a:p>
            <a:r>
              <a:rPr lang="en-US" sz="1000" i="1" dirty="0" smtClean="0">
                <a:solidFill>
                  <a:schemeClr val="bg1"/>
                </a:solidFill>
                <a:latin typeface="Arial Narrow" panose="020B0606020202030204" pitchFamily="34" charset="0"/>
              </a:rPr>
              <a:t>were deliberately kept simple</a:t>
            </a:r>
            <a:r>
              <a:rPr lang="ru-RU" sz="1000" i="1" dirty="0" smtClean="0">
                <a:solidFill>
                  <a:schemeClr val="bg1"/>
                </a:solidFill>
                <a:latin typeface="Arial Narrow" panose="020B0606020202030204" pitchFamily="34" charset="0"/>
              </a:rPr>
              <a:t>»</a:t>
            </a:r>
            <a:endParaRPr lang="ru-RU" sz="1000" i="1" dirty="0">
              <a:solidFill>
                <a:schemeClr val="bg1"/>
              </a:solidFill>
              <a:latin typeface="Arial Narrow" panose="020B0606020202030204" pitchFamily="34" charset="0"/>
            </a:endParaRPr>
          </a:p>
        </p:txBody>
      </p:sp>
      <p:pic>
        <p:nvPicPr>
          <p:cNvPr id="26" name="Рисунок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45253" y="2143505"/>
            <a:ext cx="681297" cy="867105"/>
          </a:xfrm>
          <a:prstGeom prst="rect">
            <a:avLst/>
          </a:prstGeom>
          <a:effectLst>
            <a:outerShdw blurRad="50800" dist="38100" dir="13500000" algn="br" rotWithShape="0">
              <a:prstClr val="black">
                <a:alpha val="40000"/>
              </a:prstClr>
            </a:outerShdw>
          </a:effectLst>
        </p:spPr>
      </p:pic>
      <p:pic>
        <p:nvPicPr>
          <p:cNvPr id="2" name="Рисунок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74546" y="2125946"/>
            <a:ext cx="710620" cy="881370"/>
          </a:xfrm>
          <a:prstGeom prst="rect">
            <a:avLst/>
          </a:prstGeom>
          <a:effectLst>
            <a:outerShdw blurRad="50800" dist="38100" dir="13500000" algn="br" rotWithShape="0">
              <a:prstClr val="black">
                <a:alpha val="40000"/>
              </a:prstClr>
            </a:outerShdw>
          </a:effectLst>
        </p:spPr>
      </p:pic>
      <p:pic>
        <p:nvPicPr>
          <p:cNvPr id="3" name="Рисунок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7677" y="2143505"/>
            <a:ext cx="726323" cy="872596"/>
          </a:xfrm>
          <a:prstGeom prst="rect">
            <a:avLst/>
          </a:prstGeom>
          <a:effectLst>
            <a:outerShdw blurRad="50800" dist="38100" dir="13500000" algn="br" rotWithShape="0">
              <a:prstClr val="black">
                <a:alpha val="40000"/>
              </a:prstClr>
            </a:outerShdw>
          </a:effectLst>
        </p:spPr>
      </p:pic>
      <p:pic>
        <p:nvPicPr>
          <p:cNvPr id="4" name="Рисунок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55685" y="4276444"/>
            <a:ext cx="670865" cy="860823"/>
          </a:xfrm>
          <a:prstGeom prst="rect">
            <a:avLst/>
          </a:prstGeom>
          <a:effectLst>
            <a:outerShdw blurRad="50800" dist="38100" dir="13500000" algn="br" rotWithShape="0">
              <a:prstClr val="black">
                <a:alpha val="40000"/>
              </a:prstClr>
            </a:outerShdw>
          </a:effectLst>
        </p:spPr>
      </p:pic>
      <p:pic>
        <p:nvPicPr>
          <p:cNvPr id="5" name="Рисунок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31767" y="4273387"/>
            <a:ext cx="658594" cy="870113"/>
          </a:xfrm>
          <a:prstGeom prst="rect">
            <a:avLst/>
          </a:prstGeom>
          <a:effectLst>
            <a:outerShdw blurRad="50800" dist="38100" dir="10800000" algn="r" rotWithShape="0">
              <a:prstClr val="black">
                <a:alpha val="40000"/>
              </a:prstClr>
            </a:outerShdw>
          </a:effectLst>
        </p:spPr>
      </p:pic>
      <p:pic>
        <p:nvPicPr>
          <p:cNvPr id="6" name="Рисунок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45491" y="4273387"/>
            <a:ext cx="698509" cy="863880"/>
          </a:xfrm>
          <a:prstGeom prst="rect">
            <a:avLst/>
          </a:prstGeom>
          <a:effectLst>
            <a:outerShdw blurRad="50800" dist="38100" dir="10800000" algn="r" rotWithShape="0">
              <a:prstClr val="black">
                <a:alpha val="40000"/>
              </a:prstClr>
            </a:outerShdw>
          </a:effectLst>
        </p:spPr>
      </p:pic>
      <p:sp>
        <p:nvSpPr>
          <p:cNvPr id="27" name="Овальная выноска 26"/>
          <p:cNvSpPr/>
          <p:nvPr/>
        </p:nvSpPr>
        <p:spPr>
          <a:xfrm>
            <a:off x="56004" y="91440"/>
            <a:ext cx="3860676" cy="27973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000" i="1" dirty="0">
                <a:solidFill>
                  <a:schemeClr val="bg1"/>
                </a:solidFill>
                <a:latin typeface="Arial Narrow" panose="020B0606020202030204" pitchFamily="34" charset="0"/>
              </a:rPr>
              <a:t>«</a:t>
            </a:r>
            <a:r>
              <a:rPr lang="en-US" sz="1000" i="1" dirty="0">
                <a:solidFill>
                  <a:schemeClr val="bg1"/>
                </a:solidFill>
                <a:latin typeface="Arial Narrow" panose="020B0606020202030204" pitchFamily="34" charset="0"/>
              </a:rPr>
              <a:t>After all, who is more famous: Bob Kane or Batman?</a:t>
            </a:r>
            <a:r>
              <a:rPr lang="ru-RU" sz="1000" i="1" dirty="0">
                <a:solidFill>
                  <a:schemeClr val="bg1"/>
                </a:solidFill>
                <a:latin typeface="Arial Narrow" panose="020B0606020202030204" pitchFamily="34" charset="0"/>
              </a:rPr>
              <a:t>»</a:t>
            </a:r>
          </a:p>
        </p:txBody>
      </p:sp>
      <p:sp>
        <p:nvSpPr>
          <p:cNvPr id="28" name="Овальная выноска 27"/>
          <p:cNvSpPr/>
          <p:nvPr/>
        </p:nvSpPr>
        <p:spPr>
          <a:xfrm>
            <a:off x="4285210" y="36449"/>
            <a:ext cx="4694056" cy="33473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000" i="1" dirty="0">
                <a:solidFill>
                  <a:schemeClr val="bg1"/>
                </a:solidFill>
                <a:latin typeface="Arial Narrow" panose="020B0606020202030204" pitchFamily="34" charset="0"/>
              </a:rPr>
              <a:t>«</a:t>
            </a:r>
            <a:r>
              <a:rPr lang="en-US" sz="1000" i="1" dirty="0">
                <a:solidFill>
                  <a:schemeClr val="bg1"/>
                </a:solidFill>
                <a:latin typeface="Arial Narrow" panose="020B0606020202030204" pitchFamily="34" charset="0"/>
              </a:rPr>
              <a:t>… being better than most of the other games around at the time</a:t>
            </a:r>
            <a:r>
              <a:rPr lang="ru-RU" sz="1000" i="1" dirty="0">
                <a:solidFill>
                  <a:schemeClr val="bg1"/>
                </a:solidFill>
                <a:latin typeface="Arial Narrow" panose="020B0606020202030204" pitchFamily="34" charset="0"/>
              </a:rPr>
              <a:t>»</a:t>
            </a:r>
          </a:p>
        </p:txBody>
      </p:sp>
      <p:grpSp>
        <p:nvGrpSpPr>
          <p:cNvPr id="29" name="Google Shape;653;p38"/>
          <p:cNvGrpSpPr/>
          <p:nvPr/>
        </p:nvGrpSpPr>
        <p:grpSpPr>
          <a:xfrm>
            <a:off x="1836143" y="451109"/>
            <a:ext cx="300398" cy="306542"/>
            <a:chOff x="3955900" y="2984500"/>
            <a:chExt cx="414000" cy="422525"/>
          </a:xfrm>
        </p:grpSpPr>
        <p:sp>
          <p:nvSpPr>
            <p:cNvPr id="30" name="Google Shape;654;p3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5;p3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6;p3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012168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up)">
                                      <p:cBhvr>
                                        <p:cTn id="7" dur="500"/>
                                        <p:tgtEl>
                                          <p:spTgt spid="273"/>
                                        </p:tgtEl>
                                      </p:cBhvr>
                                    </p:animEffect>
                                  </p:childTnLst>
                                </p:cTn>
                              </p:par>
                              <p:par>
                                <p:cTn id="8" presetID="22" presetClass="entr" presetSubtype="1"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childTnLst>
                          </p:cTn>
                        </p:par>
                        <p:par>
                          <p:cTn id="11" fill="hold">
                            <p:stCondLst>
                              <p:cond delay="500"/>
                            </p:stCondLst>
                            <p:childTnLst>
                              <p:par>
                                <p:cTn id="12" presetID="53" presetClass="entr" presetSubtype="528" fill="hold" nodeType="afterEffect">
                                  <p:stCondLst>
                                    <p:cond delay="100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anim calcmode="lin" valueType="num">
                                      <p:cBhvr>
                                        <p:cTn id="17" dur="500" fill="hold"/>
                                        <p:tgtEl>
                                          <p:spTgt spid="10"/>
                                        </p:tgtEl>
                                        <p:attrNameLst>
                                          <p:attrName>ppt_x</p:attrName>
                                        </p:attrNameLst>
                                      </p:cBhvr>
                                      <p:tavLst>
                                        <p:tav tm="0">
                                          <p:val>
                                            <p:fltVal val="0.5"/>
                                          </p:val>
                                        </p:tav>
                                        <p:tav tm="100000">
                                          <p:val>
                                            <p:strVal val="#ppt_x"/>
                                          </p:val>
                                        </p:tav>
                                      </p:tavLst>
                                    </p:anim>
                                    <p:anim calcmode="lin" valueType="num">
                                      <p:cBhvr>
                                        <p:cTn id="18" dur="500" fill="hold"/>
                                        <p:tgtEl>
                                          <p:spTgt spid="10"/>
                                        </p:tgtEl>
                                        <p:attrNameLst>
                                          <p:attrName>ppt_y</p:attrName>
                                        </p:attrNameLst>
                                      </p:cBhvr>
                                      <p:tavLst>
                                        <p:tav tm="0">
                                          <p:val>
                                            <p:fltVal val="0.5"/>
                                          </p:val>
                                        </p:tav>
                                        <p:tav tm="100000">
                                          <p:val>
                                            <p:strVal val="#ppt_y"/>
                                          </p:val>
                                        </p:tav>
                                      </p:tavLst>
                                    </p:anim>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500"/>
                            </p:stCondLst>
                            <p:childTnLst>
                              <p:par>
                                <p:cTn id="24" presetID="16" presetClass="entr" presetSubtype="37" fill="hold" grpId="0" nodeType="afterEffect">
                                  <p:stCondLst>
                                    <p:cond delay="1000"/>
                                  </p:stCondLst>
                                  <p:childTnLst>
                                    <p:set>
                                      <p:cBhvr>
                                        <p:cTn id="25" dur="1" fill="hold">
                                          <p:stCondLst>
                                            <p:cond delay="0"/>
                                          </p:stCondLst>
                                        </p:cTn>
                                        <p:tgtEl>
                                          <p:spTgt spid="25"/>
                                        </p:tgtEl>
                                        <p:attrNameLst>
                                          <p:attrName>style.visibility</p:attrName>
                                        </p:attrNameLst>
                                      </p:cBhvr>
                                      <p:to>
                                        <p:strVal val="visible"/>
                                      </p:to>
                                    </p:set>
                                    <p:animEffect transition="in" filter="barn(outVertical)">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52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anim calcmode="lin" valueType="num">
                                      <p:cBhvr>
                                        <p:cTn id="34" dur="500" fill="hold"/>
                                        <p:tgtEl>
                                          <p:spTgt spid="11"/>
                                        </p:tgtEl>
                                        <p:attrNameLst>
                                          <p:attrName>ppt_x</p:attrName>
                                        </p:attrNameLst>
                                      </p:cBhvr>
                                      <p:tavLst>
                                        <p:tav tm="0">
                                          <p:val>
                                            <p:fltVal val="0.5"/>
                                          </p:val>
                                        </p:tav>
                                        <p:tav tm="100000">
                                          <p:val>
                                            <p:strVal val="#ppt_x"/>
                                          </p:val>
                                        </p:tav>
                                      </p:tavLst>
                                    </p:anim>
                                    <p:anim calcmode="lin" valueType="num">
                                      <p:cBhvr>
                                        <p:cTn id="35" dur="500" fill="hold"/>
                                        <p:tgtEl>
                                          <p:spTgt spid="11"/>
                                        </p:tgtEl>
                                        <p:attrNameLst>
                                          <p:attrName>ppt_y</p:attrName>
                                        </p:attrNameLst>
                                      </p:cBhvr>
                                      <p:tavLst>
                                        <p:tav tm="0">
                                          <p:val>
                                            <p:fltVal val="0.5"/>
                                          </p:val>
                                        </p:tav>
                                        <p:tav tm="100000">
                                          <p:val>
                                            <p:strVal val="#ppt_y"/>
                                          </p:val>
                                        </p:tav>
                                      </p:tavLst>
                                    </p:anim>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47"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52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anim calcmode="lin" valueType="num">
                                      <p:cBhvr>
                                        <p:cTn id="52" dur="500" fill="hold"/>
                                        <p:tgtEl>
                                          <p:spTgt spid="12"/>
                                        </p:tgtEl>
                                        <p:attrNameLst>
                                          <p:attrName>ppt_x</p:attrName>
                                        </p:attrNameLst>
                                      </p:cBhvr>
                                      <p:tavLst>
                                        <p:tav tm="0">
                                          <p:val>
                                            <p:fltVal val="0.5"/>
                                          </p:val>
                                        </p:tav>
                                        <p:tav tm="100000">
                                          <p:val>
                                            <p:strVal val="#ppt_x"/>
                                          </p:val>
                                        </p:tav>
                                      </p:tavLst>
                                    </p:anim>
                                    <p:anim calcmode="lin" valueType="num">
                                      <p:cBhvr>
                                        <p:cTn id="53" dur="500" fill="hold"/>
                                        <p:tgtEl>
                                          <p:spTgt spid="12"/>
                                        </p:tgtEl>
                                        <p:attrNameLst>
                                          <p:attrName>ppt_y</p:attrName>
                                        </p:attrNameLst>
                                      </p:cBhvr>
                                      <p:tavLst>
                                        <p:tav tm="0">
                                          <p:val>
                                            <p:fltVal val="0.5"/>
                                          </p:val>
                                        </p:tav>
                                        <p:tav tm="100000">
                                          <p:val>
                                            <p:strVal val="#ppt_y"/>
                                          </p:val>
                                        </p:tav>
                                      </p:tavLst>
                                    </p:anim>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528"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47"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1000"/>
                                        <p:tgtEl>
                                          <p:spTgt spid="27"/>
                                        </p:tgtEl>
                                      </p:cBhvr>
                                    </p:animEffect>
                                    <p:anim calcmode="lin" valueType="num">
                                      <p:cBhvr>
                                        <p:cTn id="74" dur="1000" fill="hold"/>
                                        <p:tgtEl>
                                          <p:spTgt spid="27"/>
                                        </p:tgtEl>
                                        <p:attrNameLst>
                                          <p:attrName>ppt_x</p:attrName>
                                        </p:attrNameLst>
                                      </p:cBhvr>
                                      <p:tavLst>
                                        <p:tav tm="0">
                                          <p:val>
                                            <p:strVal val="#ppt_x"/>
                                          </p:val>
                                        </p:tav>
                                        <p:tav tm="100000">
                                          <p:val>
                                            <p:strVal val="#ppt_x"/>
                                          </p:val>
                                        </p:tav>
                                      </p:tavLst>
                                    </p:anim>
                                    <p:anim calcmode="lin" valueType="num">
                                      <p:cBhvr>
                                        <p:cTn id="7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53" presetClass="entr" presetSubtype="528" fill="hold" nodeType="clickEffect">
                                  <p:stCondLst>
                                    <p:cond delay="0"/>
                                  </p:stCondLst>
                                  <p:childTnLst>
                                    <p:set>
                                      <p:cBhvr>
                                        <p:cTn id="79" dur="1" fill="hold">
                                          <p:stCondLst>
                                            <p:cond delay="0"/>
                                          </p:stCondLst>
                                        </p:cTn>
                                        <p:tgtEl>
                                          <p:spTgt spid="14"/>
                                        </p:tgtEl>
                                        <p:attrNameLst>
                                          <p:attrName>style.visibility</p:attrName>
                                        </p:attrNameLst>
                                      </p:cBhvr>
                                      <p:to>
                                        <p:strVal val="visible"/>
                                      </p:to>
                                    </p:set>
                                    <p:anim calcmode="lin" valueType="num">
                                      <p:cBhvr>
                                        <p:cTn id="80" dur="500" fill="hold"/>
                                        <p:tgtEl>
                                          <p:spTgt spid="14"/>
                                        </p:tgtEl>
                                        <p:attrNameLst>
                                          <p:attrName>ppt_w</p:attrName>
                                        </p:attrNameLst>
                                      </p:cBhvr>
                                      <p:tavLst>
                                        <p:tav tm="0">
                                          <p:val>
                                            <p:fltVal val="0"/>
                                          </p:val>
                                        </p:tav>
                                        <p:tav tm="100000">
                                          <p:val>
                                            <p:strVal val="#ppt_w"/>
                                          </p:val>
                                        </p:tav>
                                      </p:tavLst>
                                    </p:anim>
                                    <p:anim calcmode="lin" valueType="num">
                                      <p:cBhvr>
                                        <p:cTn id="81" dur="500" fill="hold"/>
                                        <p:tgtEl>
                                          <p:spTgt spid="14"/>
                                        </p:tgtEl>
                                        <p:attrNameLst>
                                          <p:attrName>ppt_h</p:attrName>
                                        </p:attrNameLst>
                                      </p:cBhvr>
                                      <p:tavLst>
                                        <p:tav tm="0">
                                          <p:val>
                                            <p:fltVal val="0"/>
                                          </p:val>
                                        </p:tav>
                                        <p:tav tm="100000">
                                          <p:val>
                                            <p:strVal val="#ppt_h"/>
                                          </p:val>
                                        </p:tav>
                                      </p:tavLst>
                                    </p:anim>
                                    <p:animEffect transition="in" filter="fade">
                                      <p:cBhvr>
                                        <p:cTn id="82" dur="500"/>
                                        <p:tgtEl>
                                          <p:spTgt spid="14"/>
                                        </p:tgtEl>
                                      </p:cBhvr>
                                    </p:animEffect>
                                    <p:anim calcmode="lin" valueType="num">
                                      <p:cBhvr>
                                        <p:cTn id="83" dur="500" fill="hold"/>
                                        <p:tgtEl>
                                          <p:spTgt spid="14"/>
                                        </p:tgtEl>
                                        <p:attrNameLst>
                                          <p:attrName>ppt_x</p:attrName>
                                        </p:attrNameLst>
                                      </p:cBhvr>
                                      <p:tavLst>
                                        <p:tav tm="0">
                                          <p:val>
                                            <p:fltVal val="0.5"/>
                                          </p:val>
                                        </p:tav>
                                        <p:tav tm="100000">
                                          <p:val>
                                            <p:strVal val="#ppt_x"/>
                                          </p:val>
                                        </p:tav>
                                      </p:tavLst>
                                    </p:anim>
                                    <p:anim calcmode="lin" valueType="num">
                                      <p:cBhvr>
                                        <p:cTn id="84" dur="500" fill="hold"/>
                                        <p:tgtEl>
                                          <p:spTgt spid="14"/>
                                        </p:tgtEl>
                                        <p:attrNameLst>
                                          <p:attrName>ppt_y</p:attrName>
                                        </p:attrNameLst>
                                      </p:cBhvr>
                                      <p:tavLst>
                                        <p:tav tm="0">
                                          <p:val>
                                            <p:fltVal val="0.5"/>
                                          </p:val>
                                        </p:tav>
                                        <p:tav tm="100000">
                                          <p:val>
                                            <p:strVal val="#ppt_y"/>
                                          </p:val>
                                        </p:tav>
                                      </p:tavLst>
                                    </p:anim>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fade">
                                      <p:cBhvr>
                                        <p:cTn id="88" dur="500"/>
                                        <p:tgtEl>
                                          <p:spTgt spid="5"/>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528" fill="hold" nodeType="clickEffect">
                                  <p:stCondLst>
                                    <p:cond delay="0"/>
                                  </p:stCondLst>
                                  <p:childTnLst>
                                    <p:set>
                                      <p:cBhvr>
                                        <p:cTn id="92" dur="1" fill="hold">
                                          <p:stCondLst>
                                            <p:cond delay="0"/>
                                          </p:stCondLst>
                                        </p:cTn>
                                        <p:tgtEl>
                                          <p:spTgt spid="15"/>
                                        </p:tgtEl>
                                        <p:attrNameLst>
                                          <p:attrName>style.visibility</p:attrName>
                                        </p:attrNameLst>
                                      </p:cBhvr>
                                      <p:to>
                                        <p:strVal val="visible"/>
                                      </p:to>
                                    </p:set>
                                    <p:anim calcmode="lin" valueType="num">
                                      <p:cBhvr>
                                        <p:cTn id="93" dur="500" fill="hold"/>
                                        <p:tgtEl>
                                          <p:spTgt spid="15"/>
                                        </p:tgtEl>
                                        <p:attrNameLst>
                                          <p:attrName>ppt_w</p:attrName>
                                        </p:attrNameLst>
                                      </p:cBhvr>
                                      <p:tavLst>
                                        <p:tav tm="0">
                                          <p:val>
                                            <p:fltVal val="0"/>
                                          </p:val>
                                        </p:tav>
                                        <p:tav tm="100000">
                                          <p:val>
                                            <p:strVal val="#ppt_w"/>
                                          </p:val>
                                        </p:tav>
                                      </p:tavLst>
                                    </p:anim>
                                    <p:anim calcmode="lin" valueType="num">
                                      <p:cBhvr>
                                        <p:cTn id="94" dur="500" fill="hold"/>
                                        <p:tgtEl>
                                          <p:spTgt spid="15"/>
                                        </p:tgtEl>
                                        <p:attrNameLst>
                                          <p:attrName>ppt_h</p:attrName>
                                        </p:attrNameLst>
                                      </p:cBhvr>
                                      <p:tavLst>
                                        <p:tav tm="0">
                                          <p:val>
                                            <p:fltVal val="0"/>
                                          </p:val>
                                        </p:tav>
                                        <p:tav tm="100000">
                                          <p:val>
                                            <p:strVal val="#ppt_h"/>
                                          </p:val>
                                        </p:tav>
                                      </p:tavLst>
                                    </p:anim>
                                    <p:animEffect transition="in" filter="fade">
                                      <p:cBhvr>
                                        <p:cTn id="95" dur="500"/>
                                        <p:tgtEl>
                                          <p:spTgt spid="15"/>
                                        </p:tgtEl>
                                      </p:cBhvr>
                                    </p:animEffect>
                                    <p:anim calcmode="lin" valueType="num">
                                      <p:cBhvr>
                                        <p:cTn id="96" dur="500" fill="hold"/>
                                        <p:tgtEl>
                                          <p:spTgt spid="15"/>
                                        </p:tgtEl>
                                        <p:attrNameLst>
                                          <p:attrName>ppt_x</p:attrName>
                                        </p:attrNameLst>
                                      </p:cBhvr>
                                      <p:tavLst>
                                        <p:tav tm="0">
                                          <p:val>
                                            <p:fltVal val="0.5"/>
                                          </p:val>
                                        </p:tav>
                                        <p:tav tm="100000">
                                          <p:val>
                                            <p:strVal val="#ppt_x"/>
                                          </p:val>
                                        </p:tav>
                                      </p:tavLst>
                                    </p:anim>
                                    <p:anim calcmode="lin" valueType="num">
                                      <p:cBhvr>
                                        <p:cTn id="97" dur="500" fill="hold"/>
                                        <p:tgtEl>
                                          <p:spTgt spid="15"/>
                                        </p:tgtEl>
                                        <p:attrNameLst>
                                          <p:attrName>ppt_y</p:attrName>
                                        </p:attrNameLst>
                                      </p:cBhvr>
                                      <p:tavLst>
                                        <p:tav tm="0">
                                          <p:val>
                                            <p:fltVal val="0.5"/>
                                          </p:val>
                                        </p:tav>
                                        <p:tav tm="100000">
                                          <p:val>
                                            <p:strVal val="#ppt_y"/>
                                          </p:val>
                                        </p:tav>
                                      </p:tavLst>
                                    </p:anim>
                                  </p:childTnLst>
                                </p:cTn>
                              </p:par>
                            </p:childTnLst>
                          </p:cTn>
                        </p:par>
                        <p:par>
                          <p:cTn id="98" fill="hold">
                            <p:stCondLst>
                              <p:cond delay="500"/>
                            </p:stCondLst>
                            <p:childTnLst>
                              <p:par>
                                <p:cTn id="99" presetID="10" presetClass="entr" presetSubtype="0" fill="hold" nodeType="afterEffect">
                                  <p:stCondLst>
                                    <p:cond delay="0"/>
                                  </p:stCondLst>
                                  <p:childTnLst>
                                    <p:set>
                                      <p:cBhvr>
                                        <p:cTn id="100" dur="1" fill="hold">
                                          <p:stCondLst>
                                            <p:cond delay="0"/>
                                          </p:stCondLst>
                                        </p:cTn>
                                        <p:tgtEl>
                                          <p:spTgt spid="6"/>
                                        </p:tgtEl>
                                        <p:attrNameLst>
                                          <p:attrName>style.visibility</p:attrName>
                                        </p:attrNameLst>
                                      </p:cBhvr>
                                      <p:to>
                                        <p:strVal val="visible"/>
                                      </p:to>
                                    </p:set>
                                    <p:animEffect transition="in" filter="fade">
                                      <p:cBhvr>
                                        <p:cTn id="10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5" grpId="0"/>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r>
              <a:rPr lang="ru-RU" sz="2800" b="1" dirty="0" smtClean="0">
                <a:solidFill>
                  <a:schemeClr val="bg1"/>
                </a:solidFill>
                <a:latin typeface="Nixie One" panose="020B0604020202020204" charset="0"/>
              </a:rPr>
              <a:t>Ключевые события</a:t>
            </a:r>
            <a:endParaRPr lang="en-US" sz="2800" b="1" dirty="0">
              <a:solidFill>
                <a:schemeClr val="bg1"/>
              </a:solidFill>
              <a:latin typeface="Nixie One" panose="020B0604020202020204" charset="0"/>
            </a:endParaRPr>
          </a:p>
        </p:txBody>
      </p:sp>
      <p:sp>
        <p:nvSpPr>
          <p:cNvPr id="304" name="Google Shape;304;p17"/>
          <p:cNvSpPr txBox="1">
            <a:spLocks noGrp="1"/>
          </p:cNvSpPr>
          <p:nvPr>
            <p:ph type="body" idx="1"/>
          </p:nvPr>
        </p:nvSpPr>
        <p:spPr>
          <a:xfrm>
            <a:off x="463021" y="1524376"/>
            <a:ext cx="8002800" cy="30999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ru-RU" sz="1700" b="1" dirty="0" smtClean="0"/>
              <a:t>2004: </a:t>
            </a:r>
            <a:r>
              <a:rPr lang="ru-RU" sz="1600" dirty="0" smtClean="0"/>
              <a:t>релиз </a:t>
            </a:r>
            <a:r>
              <a:rPr lang="en-US" sz="1600" b="1" i="1" dirty="0" smtClean="0"/>
              <a:t>Galleon</a:t>
            </a:r>
            <a:r>
              <a:rPr lang="ru-RU" sz="1600" b="1" i="1" dirty="0" smtClean="0"/>
              <a:t> </a:t>
            </a:r>
            <a:r>
              <a:rPr lang="ru-RU" sz="1600" dirty="0" smtClean="0"/>
              <a:t>(10 человек)</a:t>
            </a:r>
            <a:r>
              <a:rPr lang="en-US" sz="1600" dirty="0" smtClean="0"/>
              <a:t> </a:t>
            </a:r>
            <a:r>
              <a:rPr lang="ru-RU" sz="1600" dirty="0" smtClean="0"/>
              <a:t>и закрытие </a:t>
            </a:r>
            <a:r>
              <a:rPr lang="en-US" sz="1600" b="1" dirty="0" smtClean="0"/>
              <a:t>Confounding Factor</a:t>
            </a:r>
          </a:p>
          <a:p>
            <a:pPr lvl="1">
              <a:spcBef>
                <a:spcPts val="600"/>
              </a:spcBef>
              <a:buSzPct val="124000"/>
              <a:buFont typeface="Courier New" panose="02070309020205020404" pitchFamily="49" charset="0"/>
              <a:buChar char="o"/>
            </a:pPr>
            <a:r>
              <a:rPr lang="ru-RU" sz="1400" i="1" dirty="0" smtClean="0"/>
              <a:t>«</a:t>
            </a:r>
            <a:r>
              <a:rPr lang="en-US" sz="1400" i="1" dirty="0" smtClean="0"/>
              <a:t>Galleon – </a:t>
            </a:r>
            <a:r>
              <a:rPr lang="ru-RU" sz="1400" i="1" dirty="0" smtClean="0"/>
              <a:t>то, каким должен был быть </a:t>
            </a:r>
            <a:r>
              <a:rPr lang="en-US" sz="1400" i="1" dirty="0" smtClean="0"/>
              <a:t>Tomb Raider</a:t>
            </a:r>
            <a:r>
              <a:rPr lang="ru-RU" sz="1400" i="1" dirty="0" smtClean="0"/>
              <a:t>»</a:t>
            </a:r>
          </a:p>
          <a:p>
            <a:pPr lvl="1">
              <a:spcBef>
                <a:spcPts val="600"/>
              </a:spcBef>
              <a:buSzPct val="124000"/>
              <a:buFont typeface="Courier New" panose="02070309020205020404" pitchFamily="49" charset="0"/>
              <a:buChar char="o"/>
            </a:pPr>
            <a:r>
              <a:rPr lang="ru-RU" sz="1400" dirty="0" smtClean="0"/>
              <a:t>Графический стиль – комикс</a:t>
            </a:r>
          </a:p>
          <a:p>
            <a:pPr lvl="1">
              <a:spcBef>
                <a:spcPts val="600"/>
              </a:spcBef>
              <a:buSzPct val="124000"/>
              <a:buFont typeface="Courier New" panose="02070309020205020404" pitchFamily="49" charset="0"/>
              <a:buChar char="o"/>
            </a:pPr>
            <a:r>
              <a:rPr lang="ru-RU" sz="1400" dirty="0" smtClean="0"/>
              <a:t>Влияние: серия фильмов о </a:t>
            </a:r>
            <a:r>
              <a:rPr lang="ru-RU" sz="1400" dirty="0" err="1" smtClean="0"/>
              <a:t>Синдбаде</a:t>
            </a:r>
            <a:endParaRPr lang="en-US" sz="1400" dirty="0" smtClean="0"/>
          </a:p>
          <a:p>
            <a:pPr lvl="1">
              <a:spcBef>
                <a:spcPts val="600"/>
              </a:spcBef>
              <a:buSzPct val="124000"/>
              <a:buFont typeface="Courier New" panose="02070309020205020404" pitchFamily="49" charset="0"/>
              <a:buChar char="o"/>
            </a:pPr>
            <a:r>
              <a:rPr lang="ru-RU" sz="1400" dirty="0" smtClean="0"/>
              <a:t>Разработка заняла </a:t>
            </a:r>
            <a:r>
              <a:rPr lang="ru-RU" sz="1400" b="1" dirty="0" smtClean="0"/>
              <a:t>7 лет</a:t>
            </a:r>
          </a:p>
          <a:p>
            <a:pPr lvl="1">
              <a:spcBef>
                <a:spcPts val="600"/>
              </a:spcBef>
              <a:buSzPct val="124000"/>
              <a:buFont typeface="Courier New" panose="02070309020205020404" pitchFamily="49" charset="0"/>
              <a:buChar char="o"/>
            </a:pPr>
            <a:r>
              <a:rPr lang="ru-RU" sz="1400" dirty="0" smtClean="0"/>
              <a:t>Платформы: </a:t>
            </a:r>
            <a:r>
              <a:rPr lang="en-US" sz="1400" dirty="0" smtClean="0"/>
              <a:t>Xbox</a:t>
            </a:r>
            <a:r>
              <a:rPr lang="ru-RU" sz="1400" dirty="0" smtClean="0"/>
              <a:t>, мобильные телефоны</a:t>
            </a:r>
          </a:p>
          <a:p>
            <a:pPr lvl="1">
              <a:spcBef>
                <a:spcPts val="600"/>
              </a:spcBef>
              <a:buSzPct val="124000"/>
              <a:buFont typeface="Courier New" panose="02070309020205020404" pitchFamily="49" charset="0"/>
              <a:buChar char="o"/>
            </a:pPr>
            <a:r>
              <a:rPr lang="ru-RU" sz="1400" dirty="0" smtClean="0"/>
              <a:t>Игра получила «средние» оценки: </a:t>
            </a:r>
            <a:endParaRPr lang="ru-RU" sz="1600" dirty="0" smtClean="0"/>
          </a:p>
          <a:p>
            <a:pPr lvl="2">
              <a:spcBef>
                <a:spcPts val="600"/>
              </a:spcBef>
              <a:buSzPct val="100000"/>
              <a:buFont typeface="Wingdings" panose="05000000000000000000" pitchFamily="2" charset="2"/>
              <a:buChar char="§"/>
            </a:pPr>
            <a:r>
              <a:rPr lang="en-US" sz="1200" i="1" dirty="0" err="1" smtClean="0"/>
              <a:t>Metacritic</a:t>
            </a:r>
            <a:r>
              <a:rPr lang="ru-RU" sz="1200" i="1" dirty="0" smtClean="0"/>
              <a:t>:</a:t>
            </a:r>
            <a:r>
              <a:rPr lang="en-US" sz="1200" i="1" dirty="0" smtClean="0"/>
              <a:t> </a:t>
            </a:r>
            <a:r>
              <a:rPr lang="ru-RU" sz="1200" dirty="0" smtClean="0"/>
              <a:t>67/100</a:t>
            </a:r>
          </a:p>
          <a:p>
            <a:pPr lvl="2">
              <a:spcBef>
                <a:spcPts val="600"/>
              </a:spcBef>
              <a:buSzPct val="100000"/>
              <a:buFont typeface="Wingdings" panose="05000000000000000000" pitchFamily="2" charset="2"/>
              <a:buChar char="§"/>
            </a:pPr>
            <a:r>
              <a:rPr lang="en-US" sz="1200" i="1" dirty="0" err="1" smtClean="0"/>
              <a:t>GameRankings</a:t>
            </a:r>
            <a:r>
              <a:rPr lang="en-US" sz="1200" i="1" dirty="0" smtClean="0"/>
              <a:t>: </a:t>
            </a:r>
            <a:r>
              <a:rPr lang="en-US" sz="1200" dirty="0" smtClean="0"/>
              <a:t>67%</a:t>
            </a:r>
            <a:endParaRPr lang="en-US" sz="1600" dirty="0" smtClean="0"/>
          </a:p>
          <a:p>
            <a:pPr marL="457200" lvl="0" indent="-355600" algn="l" rtl="0">
              <a:spcBef>
                <a:spcPts val="600"/>
              </a:spcBef>
              <a:spcAft>
                <a:spcPts val="0"/>
              </a:spcAft>
              <a:buSzPts val="2000"/>
              <a:buChar char="◍"/>
            </a:pPr>
            <a:endParaRPr lang="ru-RU" sz="1600" dirty="0" smtClean="0"/>
          </a:p>
          <a:p>
            <a:pPr lvl="1">
              <a:spcBef>
                <a:spcPts val="600"/>
              </a:spcBef>
              <a:buChar char="◍"/>
            </a:pPr>
            <a:endParaRPr lang="ru-RU" sz="1600" dirty="0" smtClean="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71" y="153897"/>
            <a:ext cx="2100336" cy="1417727"/>
          </a:xfrm>
          <a:prstGeom prst="rect">
            <a:avLst/>
          </a:prstGeom>
          <a:effectLst>
            <a:glow rad="50800">
              <a:schemeClr val="accent3">
                <a:satMod val="175000"/>
                <a:alpha val="40000"/>
              </a:schemeClr>
            </a:glow>
          </a:effectLst>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545" y="2340600"/>
            <a:ext cx="2045937" cy="1534453"/>
          </a:xfrm>
          <a:prstGeom prst="rect">
            <a:avLst/>
          </a:prstGeom>
          <a:effectLst/>
        </p:spPr>
      </p:pic>
      <p:pic>
        <p:nvPicPr>
          <p:cNvPr id="5" name="Рисунок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5113" y="1992599"/>
            <a:ext cx="2146011" cy="1609508"/>
          </a:xfrm>
          <a:prstGeom prst="rect">
            <a:avLst/>
          </a:prstGeom>
          <a:effectLst>
            <a:outerShdw blurRad="50800" dist="38100" dir="18900000" algn="bl" rotWithShape="0">
              <a:prstClr val="black">
                <a:alpha val="40000"/>
              </a:prstClr>
            </a:outerShdw>
          </a:effectLst>
        </p:spPr>
      </p:pic>
      <p:sp>
        <p:nvSpPr>
          <p:cNvPr id="11" name="Овальная выноска 10"/>
          <p:cNvSpPr/>
          <p:nvPr/>
        </p:nvSpPr>
        <p:spPr>
          <a:xfrm>
            <a:off x="5376129" y="904912"/>
            <a:ext cx="2957967" cy="48577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1050" i="1" dirty="0">
                <a:solidFill>
                  <a:schemeClr val="bg1"/>
                </a:solidFill>
                <a:latin typeface="Arial Narrow" panose="020B0606020202030204" pitchFamily="34" charset="0"/>
              </a:rPr>
              <a:t>«</a:t>
            </a:r>
            <a:r>
              <a:rPr lang="en-US" sz="1050" i="1" dirty="0">
                <a:solidFill>
                  <a:schemeClr val="bg1"/>
                </a:solidFill>
                <a:latin typeface="Arial Narrow" panose="020B0606020202030204" pitchFamily="34" charset="0"/>
              </a:rPr>
              <a:t>Paul and I left Core Design because we wanted to do something new</a:t>
            </a:r>
            <a:r>
              <a:rPr lang="ru-RU" sz="1050" i="1" dirty="0">
                <a:solidFill>
                  <a:schemeClr val="bg1"/>
                </a:solidFill>
                <a:latin typeface="Arial Narrow" panose="020B0606020202030204" pitchFamily="34" charset="0"/>
              </a:rPr>
              <a:t>»</a:t>
            </a:r>
          </a:p>
        </p:txBody>
      </p:sp>
      <p:grpSp>
        <p:nvGrpSpPr>
          <p:cNvPr id="12" name="Google Shape;582;p38"/>
          <p:cNvGrpSpPr/>
          <p:nvPr/>
        </p:nvGrpSpPr>
        <p:grpSpPr>
          <a:xfrm>
            <a:off x="2471619" y="413981"/>
            <a:ext cx="319881" cy="319837"/>
            <a:chOff x="2594325" y="1627175"/>
            <a:chExt cx="440850" cy="440850"/>
          </a:xfrm>
        </p:grpSpPr>
        <p:sp>
          <p:nvSpPr>
            <p:cNvPr id="13" name="Google Shape;583;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4;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5;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Рисунок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34076" y="3652026"/>
            <a:ext cx="3143250" cy="1419263"/>
          </a:xfrm>
          <a:prstGeom prst="rect">
            <a:avLst/>
          </a:prstGeom>
        </p:spPr>
      </p:pic>
    </p:spTree>
    <p:extLst>
      <p:ext uri="{BB962C8B-B14F-4D97-AF65-F5344CB8AC3E}">
        <p14:creationId xmlns:p14="http://schemas.microsoft.com/office/powerpoint/2010/main" val="31051467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up)">
                                      <p:cBhvr>
                                        <p:cTn id="7" dur="500"/>
                                        <p:tgtEl>
                                          <p:spTgt spid="303"/>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04">
                                            <p:txEl>
                                              <p:pRg st="0" end="0"/>
                                            </p:txEl>
                                          </p:spTgt>
                                        </p:tgtEl>
                                        <p:attrNameLst>
                                          <p:attrName>style.visibility</p:attrName>
                                        </p:attrNameLst>
                                      </p:cBhvr>
                                      <p:to>
                                        <p:strVal val="visible"/>
                                      </p:to>
                                    </p:set>
                                    <p:animEffect transition="in" filter="randombar(horizontal)">
                                      <p:cBhvr>
                                        <p:cTn id="15" dur="500"/>
                                        <p:tgtEl>
                                          <p:spTgt spid="304">
                                            <p:txEl>
                                              <p:pRg st="0" end="0"/>
                                            </p:txEl>
                                          </p:spTgt>
                                        </p:tgtEl>
                                      </p:cBhvr>
                                    </p:animEffect>
                                  </p:childTnLst>
                                </p:cTn>
                              </p:par>
                            </p:childTnLst>
                          </p:cTn>
                        </p:par>
                        <p:par>
                          <p:cTn id="16" fill="hold">
                            <p:stCondLst>
                              <p:cond delay="500"/>
                            </p:stCondLst>
                            <p:childTnLst>
                              <p:par>
                                <p:cTn id="17" presetID="16" presetClass="entr" presetSubtype="37"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outVertical)">
                                      <p:cBhvr>
                                        <p:cTn id="19" dur="500"/>
                                        <p:tgtEl>
                                          <p:spTgt spid="2"/>
                                        </p:tgtEl>
                                      </p:cBhvr>
                                    </p:animEffect>
                                  </p:childTnLst>
                                </p:cTn>
                              </p:par>
                            </p:childTnLst>
                          </p:cTn>
                        </p:par>
                        <p:par>
                          <p:cTn id="20" fill="hold">
                            <p:stCondLst>
                              <p:cond delay="1000"/>
                            </p:stCondLst>
                            <p:childTnLst>
                              <p:par>
                                <p:cTn id="21" presetID="47"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04">
                                            <p:txEl>
                                              <p:pRg st="1" end="1"/>
                                            </p:txEl>
                                          </p:spTgt>
                                        </p:tgtEl>
                                        <p:attrNameLst>
                                          <p:attrName>style.visibility</p:attrName>
                                        </p:attrNameLst>
                                      </p:cBhvr>
                                      <p:to>
                                        <p:strVal val="visible"/>
                                      </p:to>
                                    </p:set>
                                    <p:animEffect transition="in" filter="randombar(horizontal)">
                                      <p:cBhvr>
                                        <p:cTn id="30" dur="500"/>
                                        <p:tgtEl>
                                          <p:spTgt spid="304">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04">
                                            <p:txEl>
                                              <p:pRg st="2" end="2"/>
                                            </p:txEl>
                                          </p:spTgt>
                                        </p:tgtEl>
                                        <p:attrNameLst>
                                          <p:attrName>style.visibility</p:attrName>
                                        </p:attrNameLst>
                                      </p:cBhvr>
                                      <p:to>
                                        <p:strVal val="visible"/>
                                      </p:to>
                                    </p:set>
                                    <p:animEffect transition="in" filter="randombar(horizontal)">
                                      <p:cBhvr>
                                        <p:cTn id="35" dur="500"/>
                                        <p:tgtEl>
                                          <p:spTgt spid="304">
                                            <p:txEl>
                                              <p:pRg st="2" end="2"/>
                                            </p:txEl>
                                          </p:spTgt>
                                        </p:tgtEl>
                                      </p:cBhvr>
                                    </p:animEffect>
                                  </p:childTnLst>
                                </p:cTn>
                              </p:par>
                              <p:par>
                                <p:cTn id="36" presetID="16" presetClass="entr" presetSubtype="37"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barn(outVertical)">
                                      <p:cBhvr>
                                        <p:cTn id="38" dur="500"/>
                                        <p:tgtEl>
                                          <p:spTgt spid="4"/>
                                        </p:tgtEl>
                                      </p:cBhvr>
                                    </p:animEffect>
                                  </p:childTnLst>
                                </p:cTn>
                              </p:par>
                            </p:childTnLst>
                          </p:cTn>
                        </p:par>
                        <p:par>
                          <p:cTn id="39" fill="hold">
                            <p:stCondLst>
                              <p:cond delay="500"/>
                            </p:stCondLst>
                            <p:childTnLst>
                              <p:par>
                                <p:cTn id="40" presetID="16" presetClass="entr" presetSubtype="37" fill="hold" nodeType="afterEffect">
                                  <p:stCondLst>
                                    <p:cond delay="2000"/>
                                  </p:stCondLst>
                                  <p:childTnLst>
                                    <p:set>
                                      <p:cBhvr>
                                        <p:cTn id="41" dur="1" fill="hold">
                                          <p:stCondLst>
                                            <p:cond delay="0"/>
                                          </p:stCondLst>
                                        </p:cTn>
                                        <p:tgtEl>
                                          <p:spTgt spid="5"/>
                                        </p:tgtEl>
                                        <p:attrNameLst>
                                          <p:attrName>style.visibility</p:attrName>
                                        </p:attrNameLst>
                                      </p:cBhvr>
                                      <p:to>
                                        <p:strVal val="visible"/>
                                      </p:to>
                                    </p:set>
                                    <p:animEffect transition="in" filter="barn(outVertic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04">
                                            <p:txEl>
                                              <p:pRg st="3" end="3"/>
                                            </p:txEl>
                                          </p:spTgt>
                                        </p:tgtEl>
                                        <p:attrNameLst>
                                          <p:attrName>style.visibility</p:attrName>
                                        </p:attrNameLst>
                                      </p:cBhvr>
                                      <p:to>
                                        <p:strVal val="visible"/>
                                      </p:to>
                                    </p:set>
                                    <p:animEffect transition="in" filter="randombar(horizontal)">
                                      <p:cBhvr>
                                        <p:cTn id="47" dur="500"/>
                                        <p:tgtEl>
                                          <p:spTgt spid="304">
                                            <p:txEl>
                                              <p:pRg st="3" end="3"/>
                                            </p:txEl>
                                          </p:spTgt>
                                        </p:tgtEl>
                                      </p:cBhvr>
                                    </p:animEffect>
                                  </p:childTnLst>
                                </p:cTn>
                              </p:par>
                              <p:par>
                                <p:cTn id="48" presetID="2" presetClass="entr" presetSubtype="4"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04">
                                            <p:txEl>
                                              <p:pRg st="4" end="4"/>
                                            </p:txEl>
                                          </p:spTgt>
                                        </p:tgtEl>
                                        <p:attrNameLst>
                                          <p:attrName>style.visibility</p:attrName>
                                        </p:attrNameLst>
                                      </p:cBhvr>
                                      <p:to>
                                        <p:strVal val="visible"/>
                                      </p:to>
                                    </p:set>
                                    <p:animEffect transition="in" filter="randombar(horizontal)">
                                      <p:cBhvr>
                                        <p:cTn id="56" dur="500"/>
                                        <p:tgtEl>
                                          <p:spTgt spid="304">
                                            <p:txEl>
                                              <p:pRg st="4" end="4"/>
                                            </p:txEl>
                                          </p:spTgt>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304">
                                            <p:txEl>
                                              <p:pRg st="5" end="5"/>
                                            </p:txEl>
                                          </p:spTgt>
                                        </p:tgtEl>
                                        <p:attrNameLst>
                                          <p:attrName>style.visibility</p:attrName>
                                        </p:attrNameLst>
                                      </p:cBhvr>
                                      <p:to>
                                        <p:strVal val="visible"/>
                                      </p:to>
                                    </p:set>
                                    <p:animEffect transition="in" filter="randombar(horizontal)">
                                      <p:cBhvr>
                                        <p:cTn id="59" dur="500"/>
                                        <p:tgtEl>
                                          <p:spTgt spid="304">
                                            <p:txEl>
                                              <p:pRg st="5" end="5"/>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grpId="0" nodeType="clickEffect">
                                  <p:stCondLst>
                                    <p:cond delay="0"/>
                                  </p:stCondLst>
                                  <p:childTnLst>
                                    <p:set>
                                      <p:cBhvr>
                                        <p:cTn id="63" dur="1" fill="hold">
                                          <p:stCondLst>
                                            <p:cond delay="0"/>
                                          </p:stCondLst>
                                        </p:cTn>
                                        <p:tgtEl>
                                          <p:spTgt spid="304">
                                            <p:txEl>
                                              <p:pRg st="6" end="6"/>
                                            </p:txEl>
                                          </p:spTgt>
                                        </p:tgtEl>
                                        <p:attrNameLst>
                                          <p:attrName>style.visibility</p:attrName>
                                        </p:attrNameLst>
                                      </p:cBhvr>
                                      <p:to>
                                        <p:strVal val="visible"/>
                                      </p:to>
                                    </p:set>
                                    <p:animEffect transition="in" filter="randombar(horizontal)">
                                      <p:cBhvr>
                                        <p:cTn id="64" dur="500"/>
                                        <p:tgtEl>
                                          <p:spTgt spid="304">
                                            <p:txEl>
                                              <p:pRg st="6" end="6"/>
                                            </p:txEl>
                                          </p:spTgt>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04">
                                            <p:txEl>
                                              <p:pRg st="7" end="7"/>
                                            </p:txEl>
                                          </p:spTgt>
                                        </p:tgtEl>
                                        <p:attrNameLst>
                                          <p:attrName>style.visibility</p:attrName>
                                        </p:attrNameLst>
                                      </p:cBhvr>
                                      <p:to>
                                        <p:strVal val="visible"/>
                                      </p:to>
                                    </p:set>
                                    <p:animEffect transition="in" filter="randombar(horizontal)">
                                      <p:cBhvr>
                                        <p:cTn id="67" dur="500"/>
                                        <p:tgtEl>
                                          <p:spTgt spid="304">
                                            <p:txEl>
                                              <p:pRg st="7" end="7"/>
                                            </p:txEl>
                                          </p:spTgt>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304">
                                            <p:txEl>
                                              <p:pRg st="8" end="8"/>
                                            </p:txEl>
                                          </p:spTgt>
                                        </p:tgtEl>
                                        <p:attrNameLst>
                                          <p:attrName>style.visibility</p:attrName>
                                        </p:attrNameLst>
                                      </p:cBhvr>
                                      <p:to>
                                        <p:strVal val="visible"/>
                                      </p:to>
                                    </p:set>
                                    <p:animEffect transition="in" filter="randombar(horizontal)">
                                      <p:cBhvr>
                                        <p:cTn id="70" dur="500"/>
                                        <p:tgtEl>
                                          <p:spTgt spid="30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uiExpand="1" build="p"/>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2047950" y="0"/>
            <a:ext cx="5048100" cy="1147800"/>
          </a:xfrm>
          <a:prstGeom prst="rect">
            <a:avLst/>
          </a:prstGeom>
        </p:spPr>
        <p:txBody>
          <a:bodyPr spcFirstLastPara="1" wrap="square" lIns="91425" tIns="91425" rIns="91425" bIns="91425" anchor="ctr" anchorCtr="0">
            <a:noAutofit/>
          </a:bodyPr>
          <a:lstStyle/>
          <a:p>
            <a:r>
              <a:rPr lang="ru-RU" sz="2800" b="1" dirty="0" smtClean="0">
                <a:solidFill>
                  <a:schemeClr val="bg1"/>
                </a:solidFill>
                <a:latin typeface="Nixie One" panose="020B0604020202020204" charset="0"/>
              </a:rPr>
              <a:t>Ключевые события</a:t>
            </a:r>
            <a:endParaRPr lang="en-US" sz="2800" b="1" dirty="0">
              <a:solidFill>
                <a:schemeClr val="bg1"/>
              </a:solidFill>
              <a:latin typeface="Nixie One" panose="020B0604020202020204" charset="0"/>
            </a:endParaRPr>
          </a:p>
        </p:txBody>
      </p:sp>
      <p:sp>
        <p:nvSpPr>
          <p:cNvPr id="304" name="Google Shape;304;p17"/>
          <p:cNvSpPr txBox="1">
            <a:spLocks noGrp="1"/>
          </p:cNvSpPr>
          <p:nvPr>
            <p:ph type="body" idx="1"/>
          </p:nvPr>
        </p:nvSpPr>
        <p:spPr>
          <a:xfrm>
            <a:off x="653520" y="1408485"/>
            <a:ext cx="8002800" cy="3563565"/>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ru-RU" sz="1700" b="1" dirty="0" smtClean="0"/>
              <a:t>200</a:t>
            </a:r>
            <a:r>
              <a:rPr lang="en-US" sz="1700" b="1" dirty="0" smtClean="0"/>
              <a:t>4-200</a:t>
            </a:r>
            <a:r>
              <a:rPr lang="ru-RU" sz="1700" b="1" dirty="0" smtClean="0"/>
              <a:t>8: </a:t>
            </a:r>
            <a:r>
              <a:rPr lang="ru-RU" sz="1600" dirty="0" smtClean="0"/>
              <a:t>переход в </a:t>
            </a:r>
            <a:r>
              <a:rPr lang="en-US" sz="1600" b="1" dirty="0" smtClean="0"/>
              <a:t>Eidos</a:t>
            </a:r>
          </a:p>
          <a:p>
            <a:pPr lvl="1">
              <a:spcBef>
                <a:spcPts val="600"/>
              </a:spcBef>
              <a:buSzPct val="124000"/>
              <a:buFont typeface="Courier New" panose="02070309020205020404" pitchFamily="49" charset="0"/>
              <a:buChar char="o"/>
            </a:pPr>
            <a:r>
              <a:rPr lang="ru-RU" sz="1400" dirty="0" smtClean="0"/>
              <a:t>Работа с </a:t>
            </a:r>
            <a:r>
              <a:rPr lang="en-US" sz="1400" b="1" dirty="0" smtClean="0"/>
              <a:t>Crystal Dynamics </a:t>
            </a:r>
            <a:r>
              <a:rPr lang="ru-RU" sz="1400" dirty="0" smtClean="0"/>
              <a:t>над перезапуском серии </a:t>
            </a:r>
            <a:r>
              <a:rPr lang="en-US" sz="1400" b="1" i="1" dirty="0" smtClean="0"/>
              <a:t>Tomb Raider</a:t>
            </a:r>
            <a:endParaRPr lang="ru-RU" sz="1400" b="1" i="1" dirty="0" smtClean="0"/>
          </a:p>
          <a:p>
            <a:pPr lvl="1">
              <a:spcBef>
                <a:spcPts val="600"/>
              </a:spcBef>
              <a:buSzPct val="124000"/>
              <a:buFont typeface="Courier New" panose="02070309020205020404" pitchFamily="49" charset="0"/>
              <a:buChar char="o"/>
            </a:pPr>
            <a:r>
              <a:rPr lang="ru-RU" sz="1400" dirty="0" smtClean="0"/>
              <a:t>Участие в разработке всей трилогии: </a:t>
            </a:r>
            <a:r>
              <a:rPr lang="en-US" sz="1400" b="1" i="1" dirty="0" smtClean="0"/>
              <a:t>Legend</a:t>
            </a:r>
            <a:r>
              <a:rPr lang="en-US" sz="1400" dirty="0" smtClean="0"/>
              <a:t>, </a:t>
            </a:r>
            <a:r>
              <a:rPr lang="en-US" sz="1400" b="1" i="1" dirty="0" smtClean="0"/>
              <a:t>Anniversary</a:t>
            </a:r>
            <a:r>
              <a:rPr lang="en-US" sz="1400" dirty="0" smtClean="0"/>
              <a:t> </a:t>
            </a:r>
            <a:r>
              <a:rPr lang="ru-RU" sz="1400" dirty="0" smtClean="0"/>
              <a:t>и </a:t>
            </a:r>
            <a:r>
              <a:rPr lang="en-US" sz="1400" b="1" i="1" dirty="0" smtClean="0"/>
              <a:t>Underworld</a:t>
            </a:r>
            <a:r>
              <a:rPr lang="ru-RU" sz="1400" dirty="0" smtClean="0"/>
              <a:t>:</a:t>
            </a:r>
          </a:p>
          <a:p>
            <a:pPr lvl="2">
              <a:spcBef>
                <a:spcPts val="600"/>
              </a:spcBef>
              <a:buSzPct val="100000"/>
              <a:buFont typeface="Wingdings" panose="05000000000000000000" pitchFamily="2" charset="2"/>
              <a:buChar char="§"/>
            </a:pPr>
            <a:r>
              <a:rPr lang="ru-RU" sz="1200" dirty="0" smtClean="0"/>
              <a:t>Дизайн персонажей</a:t>
            </a:r>
          </a:p>
          <a:p>
            <a:pPr lvl="2">
              <a:spcBef>
                <a:spcPts val="600"/>
              </a:spcBef>
              <a:buSzPct val="100000"/>
              <a:buFont typeface="Wingdings" panose="05000000000000000000" pitchFamily="2" charset="2"/>
              <a:buChar char="§"/>
            </a:pPr>
            <a:r>
              <a:rPr lang="ru-RU" sz="1200" dirty="0" smtClean="0"/>
              <a:t>Соавторство в написании сюжета</a:t>
            </a:r>
          </a:p>
          <a:p>
            <a:pPr lvl="2">
              <a:spcBef>
                <a:spcPts val="600"/>
              </a:spcBef>
              <a:buSzPct val="100000"/>
              <a:buFont typeface="Wingdings" panose="05000000000000000000" pitchFamily="2" charset="2"/>
              <a:buChar char="§"/>
            </a:pPr>
            <a:r>
              <a:rPr lang="ru-RU" sz="1200" dirty="0" smtClean="0"/>
              <a:t>Разработка системы передвижения персонажей</a:t>
            </a:r>
          </a:p>
          <a:p>
            <a:pPr lvl="2">
              <a:spcBef>
                <a:spcPts val="600"/>
              </a:spcBef>
              <a:buSzPct val="100000"/>
              <a:buFont typeface="Wingdings" panose="05000000000000000000" pitchFamily="2" charset="2"/>
              <a:buChar char="§"/>
            </a:pPr>
            <a:r>
              <a:rPr lang="ru-RU" sz="1200" dirty="0" smtClean="0"/>
              <a:t>Режиссура роликов, озвучивания и захвата движений</a:t>
            </a:r>
          </a:p>
          <a:p>
            <a:pPr lvl="1">
              <a:spcBef>
                <a:spcPts val="600"/>
              </a:spcBef>
              <a:buSzPct val="124000"/>
              <a:buFont typeface="Courier New" panose="02070309020205020404" pitchFamily="49" charset="0"/>
              <a:buChar char="o"/>
            </a:pPr>
            <a:r>
              <a:rPr lang="ru-RU" sz="1400" dirty="0" smtClean="0"/>
              <a:t>Номинация в </a:t>
            </a:r>
            <a:r>
              <a:rPr lang="ru-RU" sz="1400" i="1" dirty="0" smtClean="0"/>
              <a:t>«</a:t>
            </a:r>
            <a:r>
              <a:rPr lang="en-US" sz="1400" i="1" dirty="0" smtClean="0"/>
              <a:t>Best Writing in a Video Game</a:t>
            </a:r>
            <a:r>
              <a:rPr lang="ru-RU" sz="1400" i="1" dirty="0" smtClean="0"/>
              <a:t>»</a:t>
            </a:r>
            <a:r>
              <a:rPr lang="ru-RU" sz="1400" dirty="0" smtClean="0"/>
              <a:t> </a:t>
            </a:r>
            <a:r>
              <a:rPr lang="en-US" sz="1400" dirty="0"/>
              <a:t>	</a:t>
            </a:r>
            <a:r>
              <a:rPr lang="en-US" sz="1400" dirty="0" smtClean="0"/>
              <a:t>		     </a:t>
            </a:r>
            <a:r>
              <a:rPr lang="ru-RU" sz="1400" dirty="0" smtClean="0"/>
              <a:t>от Гильдии сценаристов США</a:t>
            </a:r>
          </a:p>
          <a:p>
            <a:pPr lvl="1">
              <a:spcBef>
                <a:spcPts val="600"/>
              </a:spcBef>
              <a:buChar char="◍"/>
            </a:pPr>
            <a:endParaRPr lang="ru-RU" sz="1600" dirty="0" smtClean="0"/>
          </a:p>
          <a:p>
            <a:pPr lvl="1">
              <a:spcBef>
                <a:spcPts val="600"/>
              </a:spcBef>
              <a:buChar char="◍"/>
            </a:pPr>
            <a:endParaRPr lang="ru-RU" sz="1600" dirty="0" smtClean="0"/>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073" y="234318"/>
            <a:ext cx="1723382" cy="1746882"/>
          </a:xfrm>
          <a:prstGeom prst="rect">
            <a:avLst/>
          </a:prstGeom>
        </p:spPr>
      </p:pic>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35" y="319997"/>
            <a:ext cx="861039" cy="1118279"/>
          </a:xfrm>
          <a:prstGeom prst="rect">
            <a:avLst/>
          </a:prstGeom>
          <a:scene3d>
            <a:camera prst="orthographicFront"/>
            <a:lightRig rig="threePt" dir="t"/>
          </a:scene3d>
          <a:sp3d>
            <a:bevelT/>
          </a:sp3d>
        </p:spPr>
      </p:pic>
      <p:pic>
        <p:nvPicPr>
          <p:cNvPr id="6" name="Рисунок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262" y="930593"/>
            <a:ext cx="1857375" cy="507683"/>
          </a:xfrm>
          <a:prstGeom prst="rect">
            <a:avLst/>
          </a:prstGeom>
          <a:scene3d>
            <a:camera prst="orthographicFront"/>
            <a:lightRig rig="threePt" dir="t"/>
          </a:scene3d>
          <a:sp3d>
            <a:bevelT/>
          </a:sp3d>
        </p:spPr>
      </p:pic>
      <p:pic>
        <p:nvPicPr>
          <p:cNvPr id="7" name="Рисунок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2800" y="3577463"/>
            <a:ext cx="1938830" cy="1499362"/>
          </a:xfrm>
          <a:prstGeom prst="rect">
            <a:avLst/>
          </a:prstGeom>
          <a:effectLst>
            <a:softEdge rad="31750"/>
          </a:effectLst>
        </p:spPr>
      </p:pic>
      <p:pic>
        <p:nvPicPr>
          <p:cNvPr id="8" name="Рисунок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7467" y="3555892"/>
            <a:ext cx="1554858" cy="1543888"/>
          </a:xfrm>
          <a:prstGeom prst="rect">
            <a:avLst/>
          </a:prstGeom>
          <a:effectLst>
            <a:softEdge rad="31750"/>
          </a:effectLst>
        </p:spPr>
      </p:pic>
      <p:grpSp>
        <p:nvGrpSpPr>
          <p:cNvPr id="12" name="Google Shape;582;p38"/>
          <p:cNvGrpSpPr/>
          <p:nvPr/>
        </p:nvGrpSpPr>
        <p:grpSpPr>
          <a:xfrm>
            <a:off x="2471619" y="413981"/>
            <a:ext cx="319881" cy="319837"/>
            <a:chOff x="2594325" y="1627175"/>
            <a:chExt cx="440850" cy="440850"/>
          </a:xfrm>
        </p:grpSpPr>
        <p:sp>
          <p:nvSpPr>
            <p:cNvPr id="13" name="Google Shape;583;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84;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85;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6984237"/>
      </p:ext>
    </p:ext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up)">
                                      <p:cBhvr>
                                        <p:cTn id="7" dur="500"/>
                                        <p:tgtEl>
                                          <p:spTgt spid="303"/>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04">
                                            <p:txEl>
                                              <p:pRg st="0" end="0"/>
                                            </p:txEl>
                                          </p:spTgt>
                                        </p:tgtEl>
                                        <p:attrNameLst>
                                          <p:attrName>style.visibility</p:attrName>
                                        </p:attrNameLst>
                                      </p:cBhvr>
                                      <p:to>
                                        <p:strVal val="visible"/>
                                      </p:to>
                                    </p:set>
                                    <p:animEffect transition="in" filter="randombar(horizontal)">
                                      <p:cBhvr>
                                        <p:cTn id="13" dur="500"/>
                                        <p:tgtEl>
                                          <p:spTgt spid="304">
                                            <p:txEl>
                                              <p:pRg st="0" end="0"/>
                                            </p:txEl>
                                          </p:spTgt>
                                        </p:tgtEl>
                                      </p:cBhvr>
                                    </p:animEffect>
                                  </p:childTnLst>
                                </p:cTn>
                              </p:par>
                              <p:par>
                                <p:cTn id="14" presetID="4" presetClass="entr" presetSubtype="32"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ox(out)">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04">
                                            <p:txEl>
                                              <p:pRg st="1" end="1"/>
                                            </p:txEl>
                                          </p:spTgt>
                                        </p:tgtEl>
                                        <p:attrNameLst>
                                          <p:attrName>style.visibility</p:attrName>
                                        </p:attrNameLst>
                                      </p:cBhvr>
                                      <p:to>
                                        <p:strVal val="visible"/>
                                      </p:to>
                                    </p:set>
                                    <p:animEffect transition="in" filter="randombar(horizontal)">
                                      <p:cBhvr>
                                        <p:cTn id="21" dur="500"/>
                                        <p:tgtEl>
                                          <p:spTgt spid="304">
                                            <p:txEl>
                                              <p:pRg st="1" end="1"/>
                                            </p:txEl>
                                          </p:spTgt>
                                        </p:tgtEl>
                                      </p:cBhvr>
                                    </p:animEffect>
                                  </p:childTnLst>
                                </p:cTn>
                              </p:par>
                              <p:par>
                                <p:cTn id="22" presetID="4" presetClass="entr" presetSubtype="32"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ox(ou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04">
                                            <p:txEl>
                                              <p:pRg st="2" end="2"/>
                                            </p:txEl>
                                          </p:spTgt>
                                        </p:tgtEl>
                                        <p:attrNameLst>
                                          <p:attrName>style.visibility</p:attrName>
                                        </p:attrNameLst>
                                      </p:cBhvr>
                                      <p:to>
                                        <p:strVal val="visible"/>
                                      </p:to>
                                    </p:set>
                                    <p:animEffect transition="in" filter="randombar(horizontal)">
                                      <p:cBhvr>
                                        <p:cTn id="29" dur="500"/>
                                        <p:tgtEl>
                                          <p:spTgt spid="304">
                                            <p:txEl>
                                              <p:pRg st="2" end="2"/>
                                            </p:txEl>
                                          </p:spTgt>
                                        </p:tgtEl>
                                      </p:cBhvr>
                                    </p:animEffect>
                                  </p:childTnLst>
                                </p:cTn>
                              </p:par>
                              <p:par>
                                <p:cTn id="30" presetID="16" presetClass="entr" presetSubtype="37"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arn(outVertic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04">
                                            <p:txEl>
                                              <p:pRg st="3" end="3"/>
                                            </p:txEl>
                                          </p:spTgt>
                                        </p:tgtEl>
                                        <p:attrNameLst>
                                          <p:attrName>style.visibility</p:attrName>
                                        </p:attrNameLst>
                                      </p:cBhvr>
                                      <p:to>
                                        <p:strVal val="visible"/>
                                      </p:to>
                                    </p:set>
                                    <p:animEffect transition="in" filter="randombar(horizontal)">
                                      <p:cBhvr>
                                        <p:cTn id="37" dur="500"/>
                                        <p:tgtEl>
                                          <p:spTgt spid="304">
                                            <p:txEl>
                                              <p:pRg st="3" end="3"/>
                                            </p:txEl>
                                          </p:spTgt>
                                        </p:tgtEl>
                                      </p:cBhvr>
                                    </p:animEffect>
                                  </p:childTnLst>
                                </p:cTn>
                              </p:par>
                              <p:par>
                                <p:cTn id="38" presetID="42"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par>
                                <p:cTn id="43" presetID="22" presetClass="entr" presetSubtype="4" fill="hold" grpId="0" nodeType="withEffect">
                                  <p:stCondLst>
                                    <p:cond delay="0"/>
                                  </p:stCondLst>
                                  <p:childTnLst>
                                    <p:set>
                                      <p:cBhvr>
                                        <p:cTn id="44" dur="1" fill="hold">
                                          <p:stCondLst>
                                            <p:cond delay="0"/>
                                          </p:stCondLst>
                                        </p:cTn>
                                        <p:tgtEl>
                                          <p:spTgt spid="304">
                                            <p:txEl>
                                              <p:pRg st="4" end="4"/>
                                            </p:txEl>
                                          </p:spTgt>
                                        </p:tgtEl>
                                        <p:attrNameLst>
                                          <p:attrName>style.visibility</p:attrName>
                                        </p:attrNameLst>
                                      </p:cBhvr>
                                      <p:to>
                                        <p:strVal val="visible"/>
                                      </p:to>
                                    </p:set>
                                    <p:animEffect transition="in" filter="wipe(down)">
                                      <p:cBhvr>
                                        <p:cTn id="45" dur="500"/>
                                        <p:tgtEl>
                                          <p:spTgt spid="304">
                                            <p:txEl>
                                              <p:pRg st="4" end="4"/>
                                            </p:txEl>
                                          </p:spTgt>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04">
                                            <p:txEl>
                                              <p:pRg st="5" end="5"/>
                                            </p:txEl>
                                          </p:spTgt>
                                        </p:tgtEl>
                                        <p:attrNameLst>
                                          <p:attrName>style.visibility</p:attrName>
                                        </p:attrNameLst>
                                      </p:cBhvr>
                                      <p:to>
                                        <p:strVal val="visible"/>
                                      </p:to>
                                    </p:set>
                                    <p:animEffect transition="in" filter="wipe(down)">
                                      <p:cBhvr>
                                        <p:cTn id="48" dur="500"/>
                                        <p:tgtEl>
                                          <p:spTgt spid="304">
                                            <p:txEl>
                                              <p:pRg st="5" end="5"/>
                                            </p:txEl>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4">
                                            <p:txEl>
                                              <p:pRg st="6" end="6"/>
                                            </p:txEl>
                                          </p:spTgt>
                                        </p:tgtEl>
                                        <p:attrNameLst>
                                          <p:attrName>style.visibility</p:attrName>
                                        </p:attrNameLst>
                                      </p:cBhvr>
                                      <p:to>
                                        <p:strVal val="visible"/>
                                      </p:to>
                                    </p:set>
                                    <p:animEffect transition="in" filter="wipe(down)">
                                      <p:cBhvr>
                                        <p:cTn id="51" dur="500"/>
                                        <p:tgtEl>
                                          <p:spTgt spid="304">
                                            <p:txEl>
                                              <p:pRg st="6" end="6"/>
                                            </p:txEl>
                                          </p:spTgt>
                                        </p:tgtEl>
                                      </p:cBhvr>
                                    </p:animEffect>
                                  </p:childTnLst>
                                </p:cTn>
                              </p:par>
                            </p:childTnLst>
                          </p:cTn>
                        </p:par>
                        <p:par>
                          <p:cTn id="52" fill="hold">
                            <p:stCondLst>
                              <p:cond delay="1000"/>
                            </p:stCondLst>
                            <p:childTnLst>
                              <p:par>
                                <p:cTn id="53" presetID="42" presetClass="entr" presetSubtype="0" fill="hold" nodeType="afterEffect">
                                  <p:stCondLst>
                                    <p:cond delay="200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000"/>
                                        <p:tgtEl>
                                          <p:spTgt spid="8"/>
                                        </p:tgtEl>
                                      </p:cBhvr>
                                    </p:animEffect>
                                    <p:anim calcmode="lin" valueType="num">
                                      <p:cBhvr>
                                        <p:cTn id="56" dur="1000" fill="hold"/>
                                        <p:tgtEl>
                                          <p:spTgt spid="8"/>
                                        </p:tgtEl>
                                        <p:attrNameLst>
                                          <p:attrName>ppt_x</p:attrName>
                                        </p:attrNameLst>
                                      </p:cBhvr>
                                      <p:tavLst>
                                        <p:tav tm="0">
                                          <p:val>
                                            <p:strVal val="#ppt_x"/>
                                          </p:val>
                                        </p:tav>
                                        <p:tav tm="100000">
                                          <p:val>
                                            <p:strVal val="#ppt_x"/>
                                          </p:val>
                                        </p:tav>
                                      </p:tavLst>
                                    </p:anim>
                                    <p:anim calcmode="lin" valueType="num">
                                      <p:cBhvr>
                                        <p:cTn id="5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304">
                                            <p:txEl>
                                              <p:pRg st="7" end="7"/>
                                            </p:txEl>
                                          </p:spTgt>
                                        </p:tgtEl>
                                        <p:attrNameLst>
                                          <p:attrName>style.visibility</p:attrName>
                                        </p:attrNameLst>
                                      </p:cBhvr>
                                      <p:to>
                                        <p:strVal val="visible"/>
                                      </p:to>
                                    </p:set>
                                    <p:animEffect transition="in" filter="randombar(horizontal)">
                                      <p:cBhvr>
                                        <p:cTn id="62" dur="500"/>
                                        <p:tgtEl>
                                          <p:spTgt spid="3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P spid="30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3"/>
          <p:cNvSpPr txBox="1">
            <a:spLocks noGrp="1"/>
          </p:cNvSpPr>
          <p:nvPr>
            <p:ph type="title"/>
          </p:nvPr>
        </p:nvSpPr>
        <p:spPr>
          <a:xfrm>
            <a:off x="2047949" y="-59126"/>
            <a:ext cx="5048100" cy="1147800"/>
          </a:xfrm>
          <a:prstGeom prst="rect">
            <a:avLst/>
          </a:prstGeom>
        </p:spPr>
        <p:txBody>
          <a:bodyPr spcFirstLastPara="1" wrap="square" lIns="91425" tIns="91425" rIns="91425" bIns="91425" anchor="ctr" anchorCtr="0">
            <a:noAutofit/>
          </a:bodyPr>
          <a:lstStyle/>
          <a:p>
            <a:pPr lvl="0"/>
            <a:r>
              <a:rPr lang="en-US" sz="2800" b="1" dirty="0" smtClean="0">
                <a:solidFill>
                  <a:schemeClr val="bg1"/>
                </a:solidFill>
                <a:latin typeface="Nixie One" panose="020B0604020202020204" charset="0"/>
              </a:rPr>
              <a:t>Tomb Raider (</a:t>
            </a:r>
            <a:r>
              <a:rPr lang="ru-RU" sz="2800" b="1" dirty="0" smtClean="0">
                <a:solidFill>
                  <a:schemeClr val="bg1"/>
                </a:solidFill>
                <a:latin typeface="Nixie One" panose="020B0604020202020204" charset="0"/>
              </a:rPr>
              <a:t>2006</a:t>
            </a:r>
            <a:r>
              <a:rPr lang="en-US" sz="2800" b="1" dirty="0" smtClean="0">
                <a:solidFill>
                  <a:schemeClr val="bg1"/>
                </a:solidFill>
                <a:latin typeface="Nixie One" panose="020B0604020202020204" charset="0"/>
              </a:rPr>
              <a:t> – 200</a:t>
            </a:r>
            <a:r>
              <a:rPr lang="ru-RU" sz="2800" b="1" dirty="0" smtClean="0">
                <a:solidFill>
                  <a:schemeClr val="bg1"/>
                </a:solidFill>
                <a:latin typeface="Nixie One" panose="020B0604020202020204" charset="0"/>
              </a:rPr>
              <a:t>8</a:t>
            </a:r>
            <a:r>
              <a:rPr lang="en-US" sz="2800" b="1" dirty="0" smtClean="0">
                <a:solidFill>
                  <a:schemeClr val="bg1"/>
                </a:solidFill>
                <a:latin typeface="Nixie One" panose="020B0604020202020204" charset="0"/>
              </a:rPr>
              <a:t>)</a:t>
            </a:r>
            <a:endParaRPr sz="2800" b="1" dirty="0"/>
          </a:p>
        </p:txBody>
      </p:sp>
      <p:pic>
        <p:nvPicPr>
          <p:cNvPr id="22" name="Изображение 3" descr="MV5BOTllZmM1ZTktM2M2MC00ZjRhLTg5YzAtYThkNmNjMmY2NjQxXkEyXkFqcGdeQXVyMjYwNDA2MDE@._V1_.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 y="964025"/>
            <a:ext cx="3054219" cy="2115390"/>
          </a:xfrm>
          <a:prstGeom prst="rect">
            <a:avLst/>
          </a:prstGeom>
        </p:spPr>
      </p:pic>
      <p:pic>
        <p:nvPicPr>
          <p:cNvPr id="23" name="Изображение 5" descr="tomb_raider_underworld_50452705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218" y="964102"/>
            <a:ext cx="3089757" cy="2115313"/>
          </a:xfrm>
          <a:prstGeom prst="rect">
            <a:avLst/>
          </a:prstGeom>
        </p:spPr>
      </p:pic>
      <p:pic>
        <p:nvPicPr>
          <p:cNvPr id="2" name="Рисунок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9" y="968965"/>
            <a:ext cx="2997219" cy="2115351"/>
          </a:xfrm>
          <a:prstGeom prst="rect">
            <a:avLst/>
          </a:prstGeom>
        </p:spPr>
      </p:pic>
      <p:pic>
        <p:nvPicPr>
          <p:cNvPr id="3" name="Рисунок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343" y="968914"/>
            <a:ext cx="640875" cy="789441"/>
          </a:xfrm>
          <a:prstGeom prst="rect">
            <a:avLst/>
          </a:prstGeom>
          <a:effectLst>
            <a:outerShdw blurRad="50800" dist="38100" dir="8100000" algn="tr" rotWithShape="0">
              <a:prstClr val="black">
                <a:alpha val="40000"/>
              </a:prstClr>
            </a:outerShdw>
          </a:effectLst>
        </p:spPr>
      </p:pic>
      <p:sp>
        <p:nvSpPr>
          <p:cNvPr id="25" name="Google Shape;304;p17"/>
          <p:cNvSpPr txBox="1">
            <a:spLocks noGrp="1"/>
          </p:cNvSpPr>
          <p:nvPr>
            <p:ph type="body" idx="1"/>
          </p:nvPr>
        </p:nvSpPr>
        <p:spPr>
          <a:xfrm>
            <a:off x="745860" y="3298324"/>
            <a:ext cx="8002800" cy="1530851"/>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ru-RU" sz="1600" dirty="0" smtClean="0"/>
              <a:t>«Воскрешение» серии</a:t>
            </a:r>
          </a:p>
          <a:p>
            <a:pPr indent="-355600">
              <a:buSzPts val="2000"/>
            </a:pPr>
            <a:r>
              <a:rPr lang="ru-RU" sz="1600" dirty="0"/>
              <a:t>Переработка главной героини и игровой </a:t>
            </a:r>
            <a:r>
              <a:rPr lang="ru-RU" sz="1600" dirty="0" smtClean="0"/>
              <a:t>вселенной</a:t>
            </a:r>
          </a:p>
          <a:p>
            <a:pPr marL="457200" lvl="0" indent="-355600" algn="l" rtl="0">
              <a:spcBef>
                <a:spcPts val="600"/>
              </a:spcBef>
              <a:spcAft>
                <a:spcPts val="0"/>
              </a:spcAft>
              <a:buSzPts val="2000"/>
              <a:buChar char="◍"/>
            </a:pPr>
            <a:r>
              <a:rPr lang="ru-RU" sz="1600" dirty="0" smtClean="0"/>
              <a:t>Изменения в </a:t>
            </a:r>
            <a:r>
              <a:rPr lang="ru-RU" sz="1600" dirty="0" err="1" smtClean="0"/>
              <a:t>геймплее</a:t>
            </a:r>
            <a:r>
              <a:rPr lang="ru-RU" sz="1600" dirty="0" smtClean="0"/>
              <a:t>: от головоломок к динамике</a:t>
            </a:r>
            <a:endParaRPr lang="en-US" sz="1600" dirty="0" smtClean="0"/>
          </a:p>
          <a:p>
            <a:pPr marL="457200" lvl="0" indent="-355600" algn="l" rtl="0">
              <a:spcBef>
                <a:spcPts val="600"/>
              </a:spcBef>
              <a:spcAft>
                <a:spcPts val="0"/>
              </a:spcAft>
              <a:buSzPts val="2000"/>
              <a:buChar char="◍"/>
            </a:pPr>
            <a:r>
              <a:rPr lang="ru-RU" sz="1600" dirty="0" smtClean="0"/>
              <a:t>Использование технологии </a:t>
            </a:r>
            <a:r>
              <a:rPr lang="en-US" sz="1600" i="1" dirty="0" smtClean="0"/>
              <a:t>Motion Capture</a:t>
            </a:r>
            <a:r>
              <a:rPr lang="ru-RU" sz="1600" i="1" dirty="0" smtClean="0"/>
              <a:t> </a:t>
            </a:r>
            <a:r>
              <a:rPr lang="ru-RU" sz="1600" dirty="0" smtClean="0"/>
              <a:t>в </a:t>
            </a:r>
            <a:r>
              <a:rPr lang="en-US" sz="1600" b="1" i="1" dirty="0" smtClean="0"/>
              <a:t>TR: Underworld</a:t>
            </a:r>
            <a:endParaRPr lang="ru-RU" sz="1600" b="1" i="1" dirty="0" smtClean="0"/>
          </a:p>
        </p:txBody>
      </p:sp>
      <p:pic>
        <p:nvPicPr>
          <p:cNvPr id="4" name="Рисунок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6098" y="968914"/>
            <a:ext cx="628877" cy="789441"/>
          </a:xfrm>
          <a:prstGeom prst="rect">
            <a:avLst/>
          </a:prstGeom>
          <a:effectLst>
            <a:outerShdw blurRad="50800" dist="38100" dir="8100000" algn="tr" rotWithShape="0">
              <a:prstClr val="black">
                <a:alpha val="40000"/>
              </a:prstClr>
            </a:outerShdw>
          </a:effectLst>
        </p:spPr>
      </p:pic>
      <p:pic>
        <p:nvPicPr>
          <p:cNvPr id="5" name="Рисунок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2783" y="968915"/>
            <a:ext cx="626647" cy="789441"/>
          </a:xfrm>
          <a:prstGeom prst="rect">
            <a:avLst/>
          </a:prstGeom>
          <a:effectLst>
            <a:outerShdw blurRad="50800" dist="38100" dir="8100000" algn="tr" rotWithShape="0">
              <a:prstClr val="black">
                <a:alpha val="40000"/>
              </a:prstClr>
            </a:outerShdw>
          </a:effectLst>
        </p:spPr>
      </p:pic>
      <p:sp>
        <p:nvSpPr>
          <p:cNvPr id="15" name="Овальная выноска 14"/>
          <p:cNvSpPr/>
          <p:nvPr/>
        </p:nvSpPr>
        <p:spPr>
          <a:xfrm>
            <a:off x="3830606" y="3136574"/>
            <a:ext cx="5206714" cy="48577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ru-RU" sz="900" i="1" dirty="0">
                <a:solidFill>
                  <a:schemeClr val="bg1"/>
                </a:solidFill>
                <a:latin typeface="Arial Narrow" panose="020B0606020202030204" pitchFamily="34" charset="0"/>
              </a:rPr>
              <a:t>«</a:t>
            </a:r>
            <a:r>
              <a:rPr lang="en-US" sz="900" i="1" dirty="0">
                <a:solidFill>
                  <a:schemeClr val="bg1"/>
                </a:solidFill>
                <a:latin typeface="Arial Narrow" panose="020B0606020202030204" pitchFamily="34" charset="0"/>
              </a:rPr>
              <a:t>People are only interested in playing sequels if they haven’t had enough of the first one or if they haven’t played the first one and hope that the sequel will be better</a:t>
            </a:r>
            <a:r>
              <a:rPr lang="ru-RU" sz="900" i="1" dirty="0">
                <a:solidFill>
                  <a:schemeClr val="bg1"/>
                </a:solidFill>
                <a:latin typeface="Arial Narrow" panose="020B0606020202030204" pitchFamily="34" charset="0"/>
              </a:rPr>
              <a:t>»</a:t>
            </a:r>
          </a:p>
        </p:txBody>
      </p:sp>
      <p:grpSp>
        <p:nvGrpSpPr>
          <p:cNvPr id="16" name="Google Shape;653;p38"/>
          <p:cNvGrpSpPr/>
          <p:nvPr/>
        </p:nvGrpSpPr>
        <p:grpSpPr>
          <a:xfrm>
            <a:off x="1747551" y="361503"/>
            <a:ext cx="300398" cy="306542"/>
            <a:chOff x="3955900" y="2984500"/>
            <a:chExt cx="414000" cy="422525"/>
          </a:xfrm>
        </p:grpSpPr>
        <p:sp>
          <p:nvSpPr>
            <p:cNvPr id="17" name="Google Shape;654;p3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5;p3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6;p3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834234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wipe(up)">
                                      <p:cBhvr>
                                        <p:cTn id="7" dur="500"/>
                                        <p:tgtEl>
                                          <p:spTgt spid="273"/>
                                        </p:tgtEl>
                                      </p:cBhvr>
                                    </p:animEffect>
                                  </p:childTnLst>
                                </p:cTn>
                              </p:par>
                              <p:par>
                                <p:cTn id="8" presetID="22"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up)">
                                      <p:cBhvr>
                                        <p:cTn id="10" dur="500"/>
                                        <p:tgtEl>
                                          <p:spTgt spid="16"/>
                                        </p:tgtEl>
                                      </p:cBhvr>
                                    </p:animEffect>
                                  </p:childTnLst>
                                </p:cTn>
                              </p:par>
                            </p:childTnLst>
                          </p:cTn>
                        </p:par>
                        <p:par>
                          <p:cTn id="11" fill="hold">
                            <p:stCondLst>
                              <p:cond delay="500"/>
                            </p:stCondLst>
                            <p:childTnLst>
                              <p:par>
                                <p:cTn id="12" presetID="14" presetClass="entr" presetSubtype="10" fill="hold" grpId="0" nodeType="afterEffect">
                                  <p:stCondLst>
                                    <p:cond delay="100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randombar(horizontal)">
                                      <p:cBhvr>
                                        <p:cTn id="14" dur="500"/>
                                        <p:tgtEl>
                                          <p:spTgt spid="25">
                                            <p:txEl>
                                              <p:pRg st="0" end="0"/>
                                            </p:txEl>
                                          </p:spTgt>
                                        </p:tgtEl>
                                      </p:cBhvr>
                                    </p:animEffect>
                                  </p:childTnLst>
                                </p:cTn>
                              </p:par>
                              <p:par>
                                <p:cTn id="15" presetID="53" presetClass="entr" presetSubtype="528" fill="hold" nodeType="withEffect">
                                  <p:stCondLst>
                                    <p:cond delay="10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anim calcmode="lin" valueType="num">
                                      <p:cBhvr>
                                        <p:cTn id="20" dur="500" fill="hold"/>
                                        <p:tgtEl>
                                          <p:spTgt spid="22"/>
                                        </p:tgtEl>
                                        <p:attrNameLst>
                                          <p:attrName>ppt_x</p:attrName>
                                        </p:attrNameLst>
                                      </p:cBhvr>
                                      <p:tavLst>
                                        <p:tav tm="0">
                                          <p:val>
                                            <p:fltVal val="0.5"/>
                                          </p:val>
                                        </p:tav>
                                        <p:tav tm="100000">
                                          <p:val>
                                            <p:strVal val="#ppt_x"/>
                                          </p:val>
                                        </p:tav>
                                      </p:tavLst>
                                    </p:anim>
                                    <p:anim calcmode="lin" valueType="num">
                                      <p:cBhvr>
                                        <p:cTn id="21" dur="500" fill="hold"/>
                                        <p:tgtEl>
                                          <p:spTgt spid="22"/>
                                        </p:tgtEl>
                                        <p:attrNameLst>
                                          <p:attrName>ppt_y</p:attrName>
                                        </p:attrNameLst>
                                      </p:cBhvr>
                                      <p:tavLst>
                                        <p:tav tm="0">
                                          <p:val>
                                            <p:fltVal val="0.5"/>
                                          </p:val>
                                        </p:tav>
                                        <p:tav tm="100000">
                                          <p:val>
                                            <p:strVal val="#ppt_y"/>
                                          </p:val>
                                        </p:tav>
                                      </p:tavLst>
                                    </p:anim>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25">
                                            <p:txEl>
                                              <p:pRg st="1" end="1"/>
                                            </p:txEl>
                                          </p:spTgt>
                                        </p:tgtEl>
                                        <p:attrNameLst>
                                          <p:attrName>style.visibility</p:attrName>
                                        </p:attrNameLst>
                                      </p:cBhvr>
                                      <p:to>
                                        <p:strVal val="visible"/>
                                      </p:to>
                                    </p:set>
                                    <p:animEffect transition="in" filter="randombar(horizontal)">
                                      <p:cBhvr>
                                        <p:cTn id="29" dur="500"/>
                                        <p:tgtEl>
                                          <p:spTgt spid="2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5">
                                            <p:txEl>
                                              <p:pRg st="2" end="2"/>
                                            </p:txEl>
                                          </p:spTgt>
                                        </p:tgtEl>
                                        <p:attrNameLst>
                                          <p:attrName>style.visibility</p:attrName>
                                        </p:attrNameLst>
                                      </p:cBhvr>
                                      <p:to>
                                        <p:strVal val="visible"/>
                                      </p:to>
                                    </p:set>
                                    <p:animEffect transition="in" filter="randombar(horizontal)">
                                      <p:cBhvr>
                                        <p:cTn id="34" dur="500"/>
                                        <p:tgtEl>
                                          <p:spTgt spid="25">
                                            <p:txEl>
                                              <p:pRg st="2" end="2"/>
                                            </p:txEl>
                                          </p:spTgt>
                                        </p:tgtEl>
                                      </p:cBhvr>
                                    </p:animEffect>
                                  </p:childTnLst>
                                </p:cTn>
                              </p:par>
                              <p:par>
                                <p:cTn id="35" presetID="53" presetClass="entr" presetSubtype="528"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Effect transition="in" filter="fade">
                                      <p:cBhvr>
                                        <p:cTn id="39" dur="500"/>
                                        <p:tgtEl>
                                          <p:spTgt spid="2"/>
                                        </p:tgtEl>
                                      </p:cBhvr>
                                    </p:animEffect>
                                    <p:anim calcmode="lin" valueType="num">
                                      <p:cBhvr>
                                        <p:cTn id="40" dur="500" fill="hold"/>
                                        <p:tgtEl>
                                          <p:spTgt spid="2"/>
                                        </p:tgtEl>
                                        <p:attrNameLst>
                                          <p:attrName>ppt_x</p:attrName>
                                        </p:attrNameLst>
                                      </p:cBhvr>
                                      <p:tavLst>
                                        <p:tav tm="0">
                                          <p:val>
                                            <p:fltVal val="0.5"/>
                                          </p:val>
                                        </p:tav>
                                        <p:tav tm="100000">
                                          <p:val>
                                            <p:strVal val="#ppt_x"/>
                                          </p:val>
                                        </p:tav>
                                      </p:tavLst>
                                    </p:anim>
                                    <p:anim calcmode="lin" valueType="num">
                                      <p:cBhvr>
                                        <p:cTn id="41" dur="500" fill="hold"/>
                                        <p:tgtEl>
                                          <p:spTgt spid="2"/>
                                        </p:tgtEl>
                                        <p:attrNameLst>
                                          <p:attrName>ppt_y</p:attrName>
                                        </p:attrNameLst>
                                      </p:cBhvr>
                                      <p:tavLst>
                                        <p:tav tm="0">
                                          <p:val>
                                            <p:fltVal val="0.5"/>
                                          </p:val>
                                        </p:tav>
                                        <p:tav tm="100000">
                                          <p:val>
                                            <p:strVal val="#ppt_y"/>
                                          </p:val>
                                        </p:tav>
                                      </p:tavLst>
                                    </p:anim>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25">
                                            <p:txEl>
                                              <p:pRg st="3" end="3"/>
                                            </p:txEl>
                                          </p:spTgt>
                                        </p:tgtEl>
                                        <p:attrNameLst>
                                          <p:attrName>style.visibility</p:attrName>
                                        </p:attrNameLst>
                                      </p:cBhvr>
                                      <p:to>
                                        <p:strVal val="visible"/>
                                      </p:to>
                                    </p:set>
                                    <p:animEffect transition="in" filter="randombar(horizontal)">
                                      <p:cBhvr>
                                        <p:cTn id="50" dur="500"/>
                                        <p:tgtEl>
                                          <p:spTgt spid="25">
                                            <p:txEl>
                                              <p:pRg st="3" end="3"/>
                                            </p:txEl>
                                          </p:spTgt>
                                        </p:tgtEl>
                                      </p:cBhvr>
                                    </p:animEffect>
                                  </p:childTnLst>
                                </p:cTn>
                              </p:par>
                              <p:par>
                                <p:cTn id="51" presetID="53" presetClass="entr" presetSubtype="528"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Effect transition="in" filter="fade">
                                      <p:cBhvr>
                                        <p:cTn id="55" dur="500"/>
                                        <p:tgtEl>
                                          <p:spTgt spid="23"/>
                                        </p:tgtEl>
                                      </p:cBhvr>
                                    </p:animEffect>
                                    <p:anim calcmode="lin" valueType="num">
                                      <p:cBhvr>
                                        <p:cTn id="56" dur="500" fill="hold"/>
                                        <p:tgtEl>
                                          <p:spTgt spid="23"/>
                                        </p:tgtEl>
                                        <p:attrNameLst>
                                          <p:attrName>ppt_x</p:attrName>
                                        </p:attrNameLst>
                                      </p:cBhvr>
                                      <p:tavLst>
                                        <p:tav tm="0">
                                          <p:val>
                                            <p:fltVal val="0.5"/>
                                          </p:val>
                                        </p:tav>
                                        <p:tav tm="100000">
                                          <p:val>
                                            <p:strVal val="#ppt_x"/>
                                          </p:val>
                                        </p:tav>
                                      </p:tavLst>
                                    </p:anim>
                                    <p:anim calcmode="lin" valueType="num">
                                      <p:cBhvr>
                                        <p:cTn id="57" dur="500" fill="hold"/>
                                        <p:tgtEl>
                                          <p:spTgt spid="23"/>
                                        </p:tgtEl>
                                        <p:attrNameLst>
                                          <p:attrName>ppt_y</p:attrName>
                                        </p:attrNameLst>
                                      </p:cBhvr>
                                      <p:tavLst>
                                        <p:tav tm="0">
                                          <p:val>
                                            <p:fltVal val="0.5"/>
                                          </p:val>
                                        </p:tav>
                                        <p:tav tm="100000">
                                          <p:val>
                                            <p:strVal val="#ppt_y"/>
                                          </p:val>
                                        </p:tav>
                                      </p:tavLst>
                                    </p:anim>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5" grpId="0" uiExpand="1" build="p"/>
      <p:bldP spid="15" grpId="0" animBg="1"/>
    </p:bldLst>
  </p:timing>
</p:sld>
</file>

<file path=ppt/theme/theme1.xml><?xml version="1.0" encoding="utf-8"?>
<a:theme xmlns:a="http://schemas.openxmlformats.org/drawingml/2006/main" name="Hecat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1109</TotalTime>
  <Words>1492</Words>
  <Application>Microsoft Office PowerPoint</Application>
  <PresentationFormat>Экран (16:9)</PresentationFormat>
  <Paragraphs>176</Paragraphs>
  <Slides>12</Slides>
  <Notes>12</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12</vt:i4>
      </vt:variant>
    </vt:vector>
  </HeadingPairs>
  <TitlesOfParts>
    <vt:vector size="21" baseType="lpstr">
      <vt:lpstr>Nixie One</vt:lpstr>
      <vt:lpstr>Courier New</vt:lpstr>
      <vt:lpstr>Inconsolata</vt:lpstr>
      <vt:lpstr>Arial</vt:lpstr>
      <vt:lpstr>Century Gothic</vt:lpstr>
      <vt:lpstr>Wingdings</vt:lpstr>
      <vt:lpstr>MV Boli</vt:lpstr>
      <vt:lpstr>Arial Narrow</vt:lpstr>
      <vt:lpstr>Hecate template</vt:lpstr>
      <vt:lpstr>Тоби Гард</vt:lpstr>
      <vt:lpstr>Общие сведения</vt:lpstr>
      <vt:lpstr>Ключевые события</vt:lpstr>
      <vt:lpstr>Лара Крофт. Возникновение</vt:lpstr>
      <vt:lpstr>Лара Крофт. Развитие</vt:lpstr>
      <vt:lpstr>Tomb Raider (1996 – 2003)</vt:lpstr>
      <vt:lpstr>Ключевые события</vt:lpstr>
      <vt:lpstr>Ключевые события</vt:lpstr>
      <vt:lpstr>Tomb Raider (2006 – 2008)</vt:lpstr>
      <vt:lpstr>Ключевые события</vt:lpstr>
      <vt:lpstr>Презентация PowerPoint</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Kirill</dc:creator>
  <cp:lastModifiedBy>Кирилл</cp:lastModifiedBy>
  <cp:revision>539</cp:revision>
  <dcterms:modified xsi:type="dcterms:W3CDTF">2019-11-12T11:41:04Z</dcterms:modified>
</cp:coreProperties>
</file>